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Lexend Deca"/>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LexendDeca-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301e6f044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301e6f044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d13eb84c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d13eb84c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d13eb84c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ad13eb84c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d13eb84c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d13eb84c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0caa1a0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0caa1a0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d13eb84c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d13eb84c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301e6f044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301e6f044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301e6f044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301e6f044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301e6f044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301e6f044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08e4749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b08e4749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b0caa1a0c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b0caa1a0c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301e6f044_4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a301e6f044_4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ad13eb84c2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ad13eb84c2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a301e6ed4f_4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a301e6ed4f_4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 for the CAD/CAM computer</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301e6f044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301e6f044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301e6f044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301e6f044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301e6f044_0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a301e6f044_0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301e6f044_0_1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301e6f044_0_1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6" name="Shape 56"/>
        <p:cNvGrpSpPr/>
        <p:nvPr/>
      </p:nvGrpSpPr>
      <p:grpSpPr>
        <a:xfrm>
          <a:off x="0" y="0"/>
          <a:ext cx="0" cy="0"/>
          <a:chOff x="0" y="0"/>
          <a:chExt cx="0" cy="0"/>
        </a:xfrm>
      </p:grpSpPr>
      <p:sp>
        <p:nvSpPr>
          <p:cNvPr id="57" name="Google Shape;57;p13"/>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13"/>
          <p:cNvGrpSpPr/>
          <p:nvPr/>
        </p:nvGrpSpPr>
        <p:grpSpPr>
          <a:xfrm>
            <a:off x="0" y="490"/>
            <a:ext cx="5153705" cy="5134399"/>
            <a:chOff x="0" y="75"/>
            <a:chExt cx="5153705" cy="5152950"/>
          </a:xfrm>
        </p:grpSpPr>
        <p:sp>
          <p:nvSpPr>
            <p:cNvPr id="59" name="Google Shape;59;p13"/>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13"/>
          <p:cNvSpPr txBox="1"/>
          <p:nvPr>
            <p:ph type="ctrTitle"/>
          </p:nvPr>
        </p:nvSpPr>
        <p:spPr>
          <a:xfrm>
            <a:off x="3537150" y="1578400"/>
            <a:ext cx="5017500" cy="1578900"/>
          </a:xfrm>
          <a:prstGeom prst="rect">
            <a:avLst/>
          </a:prstGeom>
        </p:spPr>
        <p:txBody>
          <a:bodyPr anchorCtr="0" anchor="b"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64" name="Google Shape;64;p13"/>
          <p:cNvSpPr txBox="1"/>
          <p:nvPr>
            <p:ph idx="1" type="subTitle"/>
          </p:nvPr>
        </p:nvSpPr>
        <p:spPr>
          <a:xfrm>
            <a:off x="5083950" y="3924925"/>
            <a:ext cx="3470700" cy="506100"/>
          </a:xfrm>
          <a:prstGeom prst="rect">
            <a:avLst/>
          </a:prstGeom>
        </p:spPr>
        <p:txBody>
          <a:bodyPr anchorCtr="0" anchor="t" bIns="0" lIns="0" spcFirstLastPara="1" rIns="0" wrap="square" tIns="0">
            <a:noAutofit/>
          </a:bodyPr>
          <a:lstStyle>
            <a:lvl1pPr lvl="0" rtl="0">
              <a:lnSpc>
                <a:spcPct val="100000"/>
              </a:lnSpc>
              <a:spcBef>
                <a:spcPts val="600"/>
              </a:spcBef>
              <a:spcAft>
                <a:spcPts val="0"/>
              </a:spcAft>
              <a:buSzPts val="18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65" name="Google Shape;65;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 name="Shape 66"/>
        <p:cNvGrpSpPr/>
        <p:nvPr/>
      </p:nvGrpSpPr>
      <p:grpSpPr>
        <a:xfrm>
          <a:off x="0" y="0"/>
          <a:ext cx="0" cy="0"/>
          <a:chOff x="0" y="0"/>
          <a:chExt cx="0" cy="0"/>
        </a:xfrm>
      </p:grpSpPr>
      <p:sp>
        <p:nvSpPr>
          <p:cNvPr id="67" name="Google Shape;67;p14"/>
          <p:cNvSpPr txBox="1"/>
          <p:nvPr>
            <p:ph type="title"/>
          </p:nvPr>
        </p:nvSpPr>
        <p:spPr>
          <a:xfrm>
            <a:off x="311700" y="555600"/>
            <a:ext cx="2808000" cy="755700"/>
          </a:xfrm>
          <a:prstGeom prst="rect">
            <a:avLst/>
          </a:prstGeom>
        </p:spPr>
        <p:txBody>
          <a:bodyPr anchorCtr="0" anchor="b"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8" name="Google Shape;68;p14"/>
          <p:cNvSpPr txBox="1"/>
          <p:nvPr>
            <p:ph idx="1" type="body"/>
          </p:nvPr>
        </p:nvSpPr>
        <p:spPr>
          <a:xfrm>
            <a:off x="311700" y="1389600"/>
            <a:ext cx="2808000" cy="3179400"/>
          </a:xfrm>
          <a:prstGeom prst="rect">
            <a:avLst/>
          </a:prstGeom>
        </p:spPr>
        <p:txBody>
          <a:bodyPr anchorCtr="0" anchor="t" bIns="0" lIns="0" spcFirstLastPara="1" rIns="0" wrap="square" tIns="0">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sp>
        <p:nvSpPr>
          <p:cNvPr id="71" name="Google Shape;71;p15"/>
          <p:cNvSpPr txBox="1"/>
          <p:nvPr>
            <p:ph hasCustomPrompt="1" type="title"/>
          </p:nvPr>
        </p:nvSpPr>
        <p:spPr>
          <a:xfrm>
            <a:off x="311700" y="1106125"/>
            <a:ext cx="8520600" cy="1963500"/>
          </a:xfrm>
          <a:prstGeom prst="rect">
            <a:avLst/>
          </a:prstGeom>
        </p:spPr>
        <p:txBody>
          <a:bodyPr anchorCtr="0" anchor="b" bIns="0" lIns="0" spcFirstLastPara="1" rIns="0" wrap="square" tIns="0">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2" name="Google Shape;72;p15"/>
          <p:cNvSpPr txBox="1"/>
          <p:nvPr>
            <p:ph idx="1" type="body"/>
          </p:nvPr>
        </p:nvSpPr>
        <p:spPr>
          <a:xfrm>
            <a:off x="311700" y="3152225"/>
            <a:ext cx="8520600" cy="1300800"/>
          </a:xfrm>
          <a:prstGeom prst="rect">
            <a:avLst/>
          </a:prstGeom>
        </p:spPr>
        <p:txBody>
          <a:bodyPr anchorCtr="0" anchor="t" bIns="0" lIns="0" spcFirstLastPara="1" rIns="0" wrap="square" tIns="0">
            <a:noAutofit/>
          </a:bodyPr>
          <a:lstStyle>
            <a:lvl1pPr indent="-342900" lvl="0" marL="457200" rtl="0" algn="ctr">
              <a:spcBef>
                <a:spcPts val="600"/>
              </a:spcBef>
              <a:spcAft>
                <a:spcPts val="0"/>
              </a:spcAft>
              <a:buSzPts val="1800"/>
              <a:buChar char="⬡"/>
              <a:defRPr/>
            </a:lvl1pPr>
            <a:lvl2pPr indent="-381000" lvl="1" marL="914400" rtl="0" algn="ctr">
              <a:spcBef>
                <a:spcPts val="0"/>
              </a:spcBef>
              <a:spcAft>
                <a:spcPts val="0"/>
              </a:spcAft>
              <a:buSzPts val="2400"/>
              <a:buChar char="∙"/>
              <a:defRPr/>
            </a:lvl2pPr>
            <a:lvl3pPr indent="-381000" lvl="2" marL="1371600" rtl="0" algn="ctr">
              <a:spcBef>
                <a:spcPts val="0"/>
              </a:spcBef>
              <a:spcAft>
                <a:spcPts val="0"/>
              </a:spcAft>
              <a:buSzPts val="2400"/>
              <a:buChar char="∙"/>
              <a:defRPr/>
            </a:lvl3pPr>
            <a:lvl4pPr indent="-381000" lvl="3" marL="1828800" rtl="0" algn="ctr">
              <a:spcBef>
                <a:spcPts val="0"/>
              </a:spcBef>
              <a:spcAft>
                <a:spcPts val="0"/>
              </a:spcAft>
              <a:buSzPts val="2400"/>
              <a:buChar char="●"/>
              <a:defRPr/>
            </a:lvl4pPr>
            <a:lvl5pPr indent="-381000" lvl="4" marL="2286000" rtl="0" algn="ctr">
              <a:spcBef>
                <a:spcPts val="0"/>
              </a:spcBef>
              <a:spcAft>
                <a:spcPts val="0"/>
              </a:spcAft>
              <a:buSzPts val="2400"/>
              <a:buChar char="○"/>
              <a:defRPr/>
            </a:lvl5pPr>
            <a:lvl6pPr indent="-381000" lvl="5" marL="2743200" rtl="0" algn="ctr">
              <a:spcBef>
                <a:spcPts val="0"/>
              </a:spcBef>
              <a:spcAft>
                <a:spcPts val="0"/>
              </a:spcAft>
              <a:buSzPts val="2400"/>
              <a:buChar char="■"/>
              <a:defRPr/>
            </a:lvl6pPr>
            <a:lvl7pPr indent="-381000" lvl="6" marL="3200400" rtl="0" algn="ctr">
              <a:spcBef>
                <a:spcPts val="0"/>
              </a:spcBef>
              <a:spcAft>
                <a:spcPts val="0"/>
              </a:spcAft>
              <a:buSzPts val="2400"/>
              <a:buChar char="●"/>
              <a:defRPr/>
            </a:lvl7pPr>
            <a:lvl8pPr indent="-381000" lvl="7" marL="3657600" rtl="0" algn="ctr">
              <a:spcBef>
                <a:spcPts val="0"/>
              </a:spcBef>
              <a:spcAft>
                <a:spcPts val="0"/>
              </a:spcAft>
              <a:buSzPts val="2400"/>
              <a:buChar char="○"/>
              <a:defRPr/>
            </a:lvl8pPr>
            <a:lvl9pPr indent="-381000" lvl="8" marL="4114800" rtl="0" algn="ctr">
              <a:spcBef>
                <a:spcPts val="0"/>
              </a:spcBef>
              <a:spcAft>
                <a:spcPts val="0"/>
              </a:spcAft>
              <a:buSzPts val="2400"/>
              <a:buChar char="■"/>
              <a:defRPr/>
            </a:lvl9pPr>
          </a:lstStyle>
          <a:p/>
        </p:txBody>
      </p:sp>
      <p:sp>
        <p:nvSpPr>
          <p:cNvPr id="73" name="Google Shape;73;p15"/>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txBox="1"/>
          <p:nvPr>
            <p:ph type="title"/>
          </p:nvPr>
        </p:nvSpPr>
        <p:spPr>
          <a:xfrm>
            <a:off x="265500" y="1233175"/>
            <a:ext cx="4045200" cy="1482300"/>
          </a:xfrm>
          <a:prstGeom prst="rect">
            <a:avLst/>
          </a:prstGeom>
        </p:spPr>
        <p:txBody>
          <a:bodyPr anchorCtr="0" anchor="b" bIns="0" lIns="0" spcFirstLastPara="1" rIns="0" wrap="square" tIns="0">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7" name="Google Shape;77;p16"/>
          <p:cNvSpPr txBox="1"/>
          <p:nvPr>
            <p:ph idx="1" type="subTitle"/>
          </p:nvPr>
        </p:nvSpPr>
        <p:spPr>
          <a:xfrm>
            <a:off x="265500" y="2803075"/>
            <a:ext cx="4045200" cy="12351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8" name="Google Shape;78;p16"/>
          <p:cNvSpPr txBox="1"/>
          <p:nvPr>
            <p:ph idx="2" type="body"/>
          </p:nvPr>
        </p:nvSpPr>
        <p:spPr>
          <a:xfrm>
            <a:off x="4939500" y="724200"/>
            <a:ext cx="3837000" cy="3695100"/>
          </a:xfrm>
          <a:prstGeom prst="rect">
            <a:avLst/>
          </a:prstGeom>
        </p:spPr>
        <p:txBody>
          <a:bodyPr anchorCtr="0" anchor="ctr" bIns="0" lIns="0" spcFirstLastPara="1" rIns="0" wrap="square" tIns="0">
            <a:noAutofit/>
          </a:bodyPr>
          <a:lstStyle>
            <a:lvl1pPr indent="-342900" lvl="0" marL="457200" rtl="0">
              <a:spcBef>
                <a:spcPts val="600"/>
              </a:spcBef>
              <a:spcAft>
                <a:spcPts val="0"/>
              </a:spcAft>
              <a:buClr>
                <a:schemeClr val="dk1"/>
              </a:buClr>
              <a:buSzPts val="1800"/>
              <a:buChar char="⬡"/>
              <a:defRPr>
                <a:solidFill>
                  <a:schemeClr val="dk1"/>
                </a:solidFill>
              </a:defRPr>
            </a:lvl1pPr>
            <a:lvl2pPr indent="-381000" lvl="1" marL="914400" rtl="0">
              <a:spcBef>
                <a:spcPts val="0"/>
              </a:spcBef>
              <a:spcAft>
                <a:spcPts val="0"/>
              </a:spcAft>
              <a:buClr>
                <a:schemeClr val="dk1"/>
              </a:buClr>
              <a:buSzPts val="2400"/>
              <a:buChar char="∙"/>
              <a:defRPr>
                <a:solidFill>
                  <a:schemeClr val="dk1"/>
                </a:solidFill>
              </a:defRPr>
            </a:lvl2pPr>
            <a:lvl3pPr indent="-381000" lvl="2" marL="1371600" rtl="0">
              <a:spcBef>
                <a:spcPts val="0"/>
              </a:spcBef>
              <a:spcAft>
                <a:spcPts val="0"/>
              </a:spcAft>
              <a:buClr>
                <a:schemeClr val="dk1"/>
              </a:buClr>
              <a:buSzPts val="2400"/>
              <a:buChar char="∙"/>
              <a:defRPr>
                <a:solidFill>
                  <a:schemeClr val="dk1"/>
                </a:solidFill>
              </a:defRPr>
            </a:lvl3pPr>
            <a:lvl4pPr indent="-381000" lvl="3" marL="1828800" rtl="0">
              <a:spcBef>
                <a:spcPts val="0"/>
              </a:spcBef>
              <a:spcAft>
                <a:spcPts val="0"/>
              </a:spcAft>
              <a:buClr>
                <a:schemeClr val="dk1"/>
              </a:buClr>
              <a:buSzPts val="2400"/>
              <a:buChar char="●"/>
              <a:defRPr>
                <a:solidFill>
                  <a:schemeClr val="dk1"/>
                </a:solidFill>
              </a:defRPr>
            </a:lvl4pPr>
            <a:lvl5pPr indent="-381000" lvl="4" marL="2286000" rtl="0">
              <a:spcBef>
                <a:spcPts val="0"/>
              </a:spcBef>
              <a:spcAft>
                <a:spcPts val="0"/>
              </a:spcAft>
              <a:buClr>
                <a:schemeClr val="dk1"/>
              </a:buClr>
              <a:buSzPts val="2400"/>
              <a:buChar char="○"/>
              <a:defRPr>
                <a:solidFill>
                  <a:schemeClr val="dk1"/>
                </a:solidFill>
              </a:defRPr>
            </a:lvl5pPr>
            <a:lvl6pPr indent="-381000" lvl="5" marL="2743200" rtl="0">
              <a:spcBef>
                <a:spcPts val="0"/>
              </a:spcBef>
              <a:spcAft>
                <a:spcPts val="0"/>
              </a:spcAft>
              <a:buClr>
                <a:schemeClr val="dk1"/>
              </a:buClr>
              <a:buSzPts val="2400"/>
              <a:buChar char="■"/>
              <a:defRPr>
                <a:solidFill>
                  <a:schemeClr val="dk1"/>
                </a:solidFill>
              </a:defRPr>
            </a:lvl6pPr>
            <a:lvl7pPr indent="-381000" lvl="6" marL="3200400" rtl="0">
              <a:spcBef>
                <a:spcPts val="0"/>
              </a:spcBef>
              <a:spcAft>
                <a:spcPts val="0"/>
              </a:spcAft>
              <a:buClr>
                <a:schemeClr val="dk1"/>
              </a:buClr>
              <a:buSzPts val="2400"/>
              <a:buChar char="●"/>
              <a:defRPr>
                <a:solidFill>
                  <a:schemeClr val="dk1"/>
                </a:solidFill>
              </a:defRPr>
            </a:lvl7pPr>
            <a:lvl8pPr indent="-381000" lvl="7" marL="3657600" rtl="0">
              <a:spcBef>
                <a:spcPts val="0"/>
              </a:spcBef>
              <a:spcAft>
                <a:spcPts val="0"/>
              </a:spcAft>
              <a:buClr>
                <a:schemeClr val="dk1"/>
              </a:buClr>
              <a:buSzPts val="2400"/>
              <a:buChar char="○"/>
              <a:defRPr>
                <a:solidFill>
                  <a:schemeClr val="dk1"/>
                </a:solidFill>
              </a:defRPr>
            </a:lvl8pPr>
            <a:lvl9pPr indent="-381000" lvl="8" marL="4114800" rtl="0">
              <a:spcBef>
                <a:spcPts val="0"/>
              </a:spcBef>
              <a:spcAft>
                <a:spcPts val="0"/>
              </a:spcAft>
              <a:buClr>
                <a:schemeClr val="dk1"/>
              </a:buClr>
              <a:buSzPts val="2400"/>
              <a:buChar char="■"/>
              <a:defRPr>
                <a:solidFill>
                  <a:schemeClr val="dk1"/>
                </a:solidFill>
              </a:defRPr>
            </a:lvl9pPr>
          </a:lstStyle>
          <a:p/>
        </p:txBody>
      </p:sp>
      <p:sp>
        <p:nvSpPr>
          <p:cNvPr id="79" name="Google Shape;79;p16"/>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 name="Shape 80"/>
        <p:cNvGrpSpPr/>
        <p:nvPr/>
      </p:nvGrpSpPr>
      <p:grpSpPr>
        <a:xfrm>
          <a:off x="0" y="0"/>
          <a:ext cx="0" cy="0"/>
          <a:chOff x="0" y="0"/>
          <a:chExt cx="0" cy="0"/>
        </a:xfrm>
      </p:grpSpPr>
      <p:sp>
        <p:nvSpPr>
          <p:cNvPr id="81" name="Google Shape;81;p17"/>
          <p:cNvSpPr txBox="1"/>
          <p:nvPr>
            <p:ph type="title"/>
          </p:nvPr>
        </p:nvSpPr>
        <p:spPr>
          <a:xfrm>
            <a:off x="490250" y="450150"/>
            <a:ext cx="6367800" cy="4090800"/>
          </a:xfrm>
          <a:prstGeom prst="rect">
            <a:avLst/>
          </a:prstGeom>
        </p:spPr>
        <p:txBody>
          <a:bodyPr anchorCtr="0" anchor="ctr"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17"/>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2">
    <p:bg>
      <p:bgPr>
        <a:solidFill>
          <a:srgbClr val="FFFFFF"/>
        </a:solidFill>
      </p:bgPr>
    </p:bg>
    <p:spTree>
      <p:nvGrpSpPr>
        <p:cNvPr id="83" name="Shape 83"/>
        <p:cNvGrpSpPr/>
        <p:nvPr/>
      </p:nvGrpSpPr>
      <p:grpSpPr>
        <a:xfrm>
          <a:off x="0" y="0"/>
          <a:ext cx="0" cy="0"/>
          <a:chOff x="0" y="0"/>
          <a:chExt cx="0" cy="0"/>
        </a:xfrm>
      </p:grpSpPr>
      <p:sp>
        <p:nvSpPr>
          <p:cNvPr id="84" name="Google Shape;84;p18"/>
          <p:cNvSpPr/>
          <p:nvPr/>
        </p:nvSpPr>
        <p:spPr>
          <a:xfrm>
            <a:off x="0" y="0"/>
            <a:ext cx="9144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txBox="1"/>
          <p:nvPr>
            <p:ph type="title"/>
          </p:nvPr>
        </p:nvSpPr>
        <p:spPr>
          <a:xfrm>
            <a:off x="836400" y="3032200"/>
            <a:ext cx="7490400" cy="1577400"/>
          </a:xfrm>
          <a:prstGeom prst="rect">
            <a:avLst/>
          </a:prstGeom>
          <a:noFill/>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4200"/>
              <a:buNone/>
              <a:defRPr sz="42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6" name="Google Shape;86;p18"/>
          <p:cNvSpPr txBox="1"/>
          <p:nvPr>
            <p:ph idx="12" type="sldNum"/>
          </p:nvPr>
        </p:nvSpPr>
        <p:spPr>
          <a:xfrm>
            <a:off x="8472458" y="4663217"/>
            <a:ext cx="548700" cy="393600"/>
          </a:xfrm>
          <a:prstGeom prst="rect">
            <a:avLst/>
          </a:prstGeom>
          <a:noFill/>
        </p:spPr>
        <p:txBody>
          <a:bodyPr anchorCtr="0" anchor="ctr" bIns="0" lIns="0" spcFirstLastPara="1" rIns="0" wrap="square" tIns="0">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3">
    <p:bg>
      <p:bgPr>
        <a:solidFill>
          <a:srgbClr val="FFFFFF"/>
        </a:solidFill>
      </p:bgPr>
    </p:bg>
    <p:spTree>
      <p:nvGrpSpPr>
        <p:cNvPr id="87" name="Shape 87"/>
        <p:cNvGrpSpPr/>
        <p:nvPr/>
      </p:nvGrpSpPr>
      <p:grpSpPr>
        <a:xfrm>
          <a:off x="0" y="0"/>
          <a:ext cx="0" cy="0"/>
          <a:chOff x="0" y="0"/>
          <a:chExt cx="0" cy="0"/>
        </a:xfrm>
      </p:grpSpPr>
      <p:sp>
        <p:nvSpPr>
          <p:cNvPr id="88" name="Google Shape;88;p19"/>
          <p:cNvSpPr/>
          <p:nvPr/>
        </p:nvSpPr>
        <p:spPr>
          <a:xfrm>
            <a:off x="0" y="0"/>
            <a:ext cx="9144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9"/>
          <p:cNvSpPr txBox="1"/>
          <p:nvPr>
            <p:ph type="ctrTitle"/>
          </p:nvPr>
        </p:nvSpPr>
        <p:spPr>
          <a:xfrm>
            <a:off x="1866900" y="1981200"/>
            <a:ext cx="5362500" cy="1181100"/>
          </a:xfrm>
          <a:prstGeom prst="rect">
            <a:avLst/>
          </a:prstGeom>
          <a:noFill/>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4000"/>
              <a:buNone/>
              <a:defRPr sz="4000">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p:txBody>
      </p:sp>
      <p:sp>
        <p:nvSpPr>
          <p:cNvPr id="90" name="Google Shape;90;p19"/>
          <p:cNvSpPr txBox="1"/>
          <p:nvPr>
            <p:ph idx="12" type="sldNum"/>
          </p:nvPr>
        </p:nvSpPr>
        <p:spPr>
          <a:xfrm>
            <a:off x="8472458" y="4663217"/>
            <a:ext cx="548700" cy="393600"/>
          </a:xfrm>
          <a:prstGeom prst="rect">
            <a:avLst/>
          </a:prstGeom>
          <a:noFill/>
        </p:spPr>
        <p:txBody>
          <a:bodyPr anchorCtr="0" anchor="ctr" bIns="0" lIns="0" spcFirstLastPara="1" rIns="0" wrap="square" tIns="0">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5">
    <p:bg>
      <p:bgPr>
        <a:solidFill>
          <a:srgbClr val="FFFFFF"/>
        </a:solidFill>
      </p:bgPr>
    </p:bg>
    <p:spTree>
      <p:nvGrpSpPr>
        <p:cNvPr id="91" name="Shape 91"/>
        <p:cNvGrpSpPr/>
        <p:nvPr/>
      </p:nvGrpSpPr>
      <p:grpSpPr>
        <a:xfrm>
          <a:off x="0" y="0"/>
          <a:ext cx="0" cy="0"/>
          <a:chOff x="0" y="0"/>
          <a:chExt cx="0" cy="0"/>
        </a:xfrm>
      </p:grpSpPr>
      <p:sp>
        <p:nvSpPr>
          <p:cNvPr id="92" name="Google Shape;92;p20"/>
          <p:cNvSpPr/>
          <p:nvPr/>
        </p:nvSpPr>
        <p:spPr>
          <a:xfrm>
            <a:off x="0" y="0"/>
            <a:ext cx="9144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0"/>
          <p:cNvSpPr/>
          <p:nvPr/>
        </p:nvSpPr>
        <p:spPr>
          <a:xfrm>
            <a:off x="5037500" y="751050"/>
            <a:ext cx="3641400" cy="3641400"/>
          </a:xfrm>
          <a:prstGeom prst="rect">
            <a:avLst/>
          </a:prstGeom>
          <a:noFill/>
          <a:ln cap="flat" cmpd="thinThick" w="762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0"/>
          <p:cNvSpPr txBox="1"/>
          <p:nvPr>
            <p:ph type="title"/>
          </p:nvPr>
        </p:nvSpPr>
        <p:spPr>
          <a:xfrm>
            <a:off x="5172950" y="923700"/>
            <a:ext cx="3370500" cy="3296100"/>
          </a:xfrm>
          <a:prstGeom prst="rect">
            <a:avLst/>
          </a:prstGeom>
          <a:noFill/>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p:txBody>
      </p:sp>
      <p:sp>
        <p:nvSpPr>
          <p:cNvPr id="95" name="Google Shape;95;p20"/>
          <p:cNvSpPr txBox="1"/>
          <p:nvPr>
            <p:ph idx="12" type="sldNum"/>
          </p:nvPr>
        </p:nvSpPr>
        <p:spPr>
          <a:xfrm>
            <a:off x="8497999" y="4688759"/>
            <a:ext cx="548700" cy="393600"/>
          </a:xfrm>
          <a:prstGeom prst="rect">
            <a:avLst/>
          </a:prstGeom>
          <a:noFill/>
        </p:spPr>
        <p:txBody>
          <a:bodyPr anchorCtr="0" anchor="ctr" bIns="0" lIns="0" spcFirstLastPara="1" rIns="0" wrap="square" tIns="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6">
    <p:bg>
      <p:bgPr>
        <a:solidFill>
          <a:srgbClr val="2D3142"/>
        </a:solidFill>
      </p:bgPr>
    </p:bg>
    <p:spTree>
      <p:nvGrpSpPr>
        <p:cNvPr id="96" name="Shape 96"/>
        <p:cNvGrpSpPr/>
        <p:nvPr/>
      </p:nvGrpSpPr>
      <p:grpSpPr>
        <a:xfrm>
          <a:off x="0" y="0"/>
          <a:ext cx="0" cy="0"/>
          <a:chOff x="0" y="0"/>
          <a:chExt cx="0" cy="0"/>
        </a:xfrm>
      </p:grpSpPr>
      <p:sp>
        <p:nvSpPr>
          <p:cNvPr id="97" name="Google Shape;97;p21"/>
          <p:cNvSpPr/>
          <p:nvPr/>
        </p:nvSpPr>
        <p:spPr>
          <a:xfrm>
            <a:off x="0" y="0"/>
            <a:ext cx="9144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1"/>
          <p:cNvSpPr/>
          <p:nvPr/>
        </p:nvSpPr>
        <p:spPr>
          <a:xfrm>
            <a:off x="1570975" y="1383750"/>
            <a:ext cx="5976000" cy="2376000"/>
          </a:xfrm>
          <a:prstGeom prst="rect">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1"/>
          <p:cNvSpPr/>
          <p:nvPr/>
        </p:nvSpPr>
        <p:spPr>
          <a:xfrm>
            <a:off x="1446600" y="1714900"/>
            <a:ext cx="6250800" cy="171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1"/>
          <p:cNvSpPr txBox="1"/>
          <p:nvPr>
            <p:ph type="title"/>
          </p:nvPr>
        </p:nvSpPr>
        <p:spPr>
          <a:xfrm>
            <a:off x="1885050" y="1960550"/>
            <a:ext cx="5373900" cy="1288500"/>
          </a:xfrm>
          <a:prstGeom prst="rect">
            <a:avLst/>
          </a:prstGeom>
          <a:noFill/>
        </p:spPr>
        <p:txBody>
          <a:bodyPr anchorCtr="0" anchor="ctr" bIns="0" lIns="0" spcFirstLastPara="1" rIns="0" wrap="square" tIns="0">
            <a:noAutofit/>
          </a:bodyPr>
          <a:lstStyle>
            <a:lvl1pPr lvl="0" algn="ctr">
              <a:lnSpc>
                <a:spcPct val="100000"/>
              </a:lnSpc>
              <a:spcBef>
                <a:spcPts val="0"/>
              </a:spcBef>
              <a:spcAft>
                <a:spcPts val="0"/>
              </a:spcAft>
              <a:buClr>
                <a:srgbClr val="F2D7EE"/>
              </a:buClr>
              <a:buSzPts val="3000"/>
              <a:buNone/>
              <a:defRPr b="1" sz="3000">
                <a:solidFill>
                  <a:srgbClr val="F2D7EE"/>
                </a:solidFill>
              </a:defRPr>
            </a:lvl1pPr>
            <a:lvl2pPr lvl="1" algn="ctr">
              <a:lnSpc>
                <a:spcPct val="100000"/>
              </a:lnSpc>
              <a:spcBef>
                <a:spcPts val="0"/>
              </a:spcBef>
              <a:spcAft>
                <a:spcPts val="0"/>
              </a:spcAft>
              <a:buClr>
                <a:srgbClr val="F2D7EE"/>
              </a:buClr>
              <a:buSzPts val="3000"/>
              <a:buNone/>
              <a:defRPr b="1" sz="3000">
                <a:solidFill>
                  <a:srgbClr val="F2D7EE"/>
                </a:solidFill>
              </a:defRPr>
            </a:lvl2pPr>
            <a:lvl3pPr lvl="2" algn="ctr">
              <a:lnSpc>
                <a:spcPct val="100000"/>
              </a:lnSpc>
              <a:spcBef>
                <a:spcPts val="0"/>
              </a:spcBef>
              <a:spcAft>
                <a:spcPts val="0"/>
              </a:spcAft>
              <a:buClr>
                <a:srgbClr val="F2D7EE"/>
              </a:buClr>
              <a:buSzPts val="3000"/>
              <a:buNone/>
              <a:defRPr b="1" sz="3000">
                <a:solidFill>
                  <a:srgbClr val="F2D7EE"/>
                </a:solidFill>
              </a:defRPr>
            </a:lvl3pPr>
            <a:lvl4pPr lvl="3" algn="ctr">
              <a:lnSpc>
                <a:spcPct val="100000"/>
              </a:lnSpc>
              <a:spcBef>
                <a:spcPts val="0"/>
              </a:spcBef>
              <a:spcAft>
                <a:spcPts val="0"/>
              </a:spcAft>
              <a:buClr>
                <a:srgbClr val="F2D7EE"/>
              </a:buClr>
              <a:buSzPts val="3000"/>
              <a:buNone/>
              <a:defRPr b="1" sz="3000">
                <a:solidFill>
                  <a:srgbClr val="F2D7EE"/>
                </a:solidFill>
              </a:defRPr>
            </a:lvl4pPr>
            <a:lvl5pPr lvl="4" algn="ctr">
              <a:lnSpc>
                <a:spcPct val="100000"/>
              </a:lnSpc>
              <a:spcBef>
                <a:spcPts val="0"/>
              </a:spcBef>
              <a:spcAft>
                <a:spcPts val="0"/>
              </a:spcAft>
              <a:buClr>
                <a:srgbClr val="F2D7EE"/>
              </a:buClr>
              <a:buSzPts val="3000"/>
              <a:buNone/>
              <a:defRPr b="1" sz="3000">
                <a:solidFill>
                  <a:srgbClr val="F2D7EE"/>
                </a:solidFill>
              </a:defRPr>
            </a:lvl5pPr>
            <a:lvl6pPr lvl="5" algn="ctr">
              <a:lnSpc>
                <a:spcPct val="100000"/>
              </a:lnSpc>
              <a:spcBef>
                <a:spcPts val="0"/>
              </a:spcBef>
              <a:spcAft>
                <a:spcPts val="0"/>
              </a:spcAft>
              <a:buClr>
                <a:srgbClr val="F2D7EE"/>
              </a:buClr>
              <a:buSzPts val="3000"/>
              <a:buNone/>
              <a:defRPr b="1" sz="3000">
                <a:solidFill>
                  <a:srgbClr val="F2D7EE"/>
                </a:solidFill>
              </a:defRPr>
            </a:lvl6pPr>
            <a:lvl7pPr lvl="6" algn="ctr">
              <a:lnSpc>
                <a:spcPct val="100000"/>
              </a:lnSpc>
              <a:spcBef>
                <a:spcPts val="0"/>
              </a:spcBef>
              <a:spcAft>
                <a:spcPts val="0"/>
              </a:spcAft>
              <a:buClr>
                <a:srgbClr val="F2D7EE"/>
              </a:buClr>
              <a:buSzPts val="3000"/>
              <a:buNone/>
              <a:defRPr b="1" sz="3000">
                <a:solidFill>
                  <a:srgbClr val="F2D7EE"/>
                </a:solidFill>
              </a:defRPr>
            </a:lvl7pPr>
            <a:lvl8pPr lvl="7" algn="ctr">
              <a:lnSpc>
                <a:spcPct val="100000"/>
              </a:lnSpc>
              <a:spcBef>
                <a:spcPts val="0"/>
              </a:spcBef>
              <a:spcAft>
                <a:spcPts val="0"/>
              </a:spcAft>
              <a:buClr>
                <a:srgbClr val="F2D7EE"/>
              </a:buClr>
              <a:buSzPts val="3000"/>
              <a:buNone/>
              <a:defRPr b="1" sz="3000">
                <a:solidFill>
                  <a:srgbClr val="F2D7EE"/>
                </a:solidFill>
              </a:defRPr>
            </a:lvl8pPr>
            <a:lvl9pPr lvl="8" algn="ctr">
              <a:lnSpc>
                <a:spcPct val="100000"/>
              </a:lnSpc>
              <a:spcBef>
                <a:spcPts val="0"/>
              </a:spcBef>
              <a:spcAft>
                <a:spcPts val="0"/>
              </a:spcAft>
              <a:buClr>
                <a:srgbClr val="F2D7EE"/>
              </a:buClr>
              <a:buSzPts val="3000"/>
              <a:buNone/>
              <a:defRPr b="1" sz="3000">
                <a:solidFill>
                  <a:srgbClr val="F2D7EE"/>
                </a:solidFill>
              </a:defRPr>
            </a:lvl9pPr>
          </a:lstStyle>
          <a:p/>
        </p:txBody>
      </p:sp>
      <p:sp>
        <p:nvSpPr>
          <p:cNvPr id="101" name="Google Shape;101;p21"/>
          <p:cNvSpPr txBox="1"/>
          <p:nvPr>
            <p:ph idx="12" type="sldNum"/>
          </p:nvPr>
        </p:nvSpPr>
        <p:spPr>
          <a:xfrm>
            <a:off x="8497999" y="4688759"/>
            <a:ext cx="548700" cy="393600"/>
          </a:xfrm>
          <a:prstGeom prst="rect">
            <a:avLst/>
          </a:prstGeom>
          <a:noFill/>
        </p:spPr>
        <p:txBody>
          <a:bodyPr anchorCtr="0" anchor="ctr" bIns="0" lIns="0" spcFirstLastPara="1" rIns="0" wrap="square" tIns="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A458FF"/>
            </a:gs>
            <a:gs pos="39000">
              <a:srgbClr val="3544FF"/>
            </a:gs>
            <a:gs pos="100000">
              <a:srgbClr val="0A2F9E"/>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www.evga.com/products/product.aspx?pn=220-G3-1000-X1" TargetMode="External"/><Relationship Id="rId4" Type="http://schemas.openxmlformats.org/officeDocument/2006/relationships/hyperlink" Target="https://ark.intel.com/content/www/us/en/ark/products/88209/intel-ethernet-converged-network-adapter-x550-t2.html" TargetMode="External"/><Relationship Id="rId9" Type="http://schemas.openxmlformats.org/officeDocument/2006/relationships/hyperlink" Target="https://www.evga.com/products/product.aspx?pn=24G-P5-3987-KR" TargetMode="External"/><Relationship Id="rId5" Type="http://schemas.openxmlformats.org/officeDocument/2006/relationships/hyperlink" Target="https://www.nzxt.com/products/kraken-z73" TargetMode="External"/><Relationship Id="rId6" Type="http://schemas.openxmlformats.org/officeDocument/2006/relationships/hyperlink" Target="https://www.samsung.com/us/computing/memory-storage/solid-state-drives/ssd-970-evo-plus-nvme-m-2-2-tb-mz-v7s2t0b-am/" TargetMode="External"/><Relationship Id="rId7" Type="http://schemas.openxmlformats.org/officeDocument/2006/relationships/hyperlink" Target="https://www.intel.ca/content/www/ca/en/products/processors/core/i9-processors/i9-10900k.html" TargetMode="External"/><Relationship Id="rId8" Type="http://schemas.openxmlformats.org/officeDocument/2006/relationships/hyperlink" Target="https://www.gigabyte.com/Motherboard/Z490-AORUS-MASTER-rev-1x#k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www.lian-li.com/pc-o11-dynamic/" TargetMode="External"/><Relationship Id="rId4" Type="http://schemas.openxmlformats.org/officeDocument/2006/relationships/hyperlink" Target="https://www.amazon.ca/Corsair-Vengeance-2x16GB-PC4-28800-Optimized/dp/B082DGZJ9C" TargetMode="External"/><Relationship Id="rId5" Type="http://schemas.openxmlformats.org/officeDocument/2006/relationships/hyperlink" Target="https://www.autodesk.ca/en" TargetMode="External"/><Relationship Id="rId6" Type="http://schemas.openxmlformats.org/officeDocument/2006/relationships/hyperlink" Target="https://my.solidworks.com/try-solidworks?mktid=13830&amp;utm_campaign=202007_nam_sw_GoogleSWOPT_en_XOP2051_rise_brand_ca_exact&amp;utm_medium=cpc&amp;utm_source=google&amp;utm_content=search&amp;utm_term=EAIaIQobChMIupifvLiZ7QIVTMqzCh0WmwRLEAAYASAAEgJ-v_D_BwE&amp;gclid=EAIaIQobChMIupifvLiZ7QIVTMqzCh0WmwRLEAAYASAAEgJ-v_D_BwE&amp;gclsrc=aw.d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2"/>
          <p:cNvSpPr txBox="1"/>
          <p:nvPr>
            <p:ph type="ctrTitle"/>
          </p:nvPr>
        </p:nvSpPr>
        <p:spPr>
          <a:xfrm>
            <a:off x="0" y="1991850"/>
            <a:ext cx="53670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High budget CAD Workstation</a:t>
            </a:r>
            <a:endParaRPr/>
          </a:p>
        </p:txBody>
      </p:sp>
      <p:sp>
        <p:nvSpPr>
          <p:cNvPr id="107" name="Google Shape;107;p22"/>
          <p:cNvSpPr txBox="1"/>
          <p:nvPr>
            <p:ph idx="4294967295" type="subTitle"/>
          </p:nvPr>
        </p:nvSpPr>
        <p:spPr>
          <a:xfrm>
            <a:off x="3579875" y="4411975"/>
            <a:ext cx="7683900" cy="506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600"/>
              <a:t>By Jeremie Guerchon, Ali Zoubeidi, Vincent Bryant Benesen</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CPU Cooler </a:t>
            </a:r>
            <a:endParaRPr/>
          </a:p>
        </p:txBody>
      </p:sp>
      <p:sp>
        <p:nvSpPr>
          <p:cNvPr id="171" name="Google Shape;171;p31"/>
          <p:cNvSpPr txBox="1"/>
          <p:nvPr>
            <p:ph idx="1" type="body"/>
          </p:nvPr>
        </p:nvSpPr>
        <p:spPr>
          <a:xfrm>
            <a:off x="580550" y="1352550"/>
            <a:ext cx="4932600" cy="33651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sz="1600"/>
              <a:t>Tube Length </a:t>
            </a:r>
            <a:endParaRPr sz="1600"/>
          </a:p>
          <a:p>
            <a:pPr indent="-330200" lvl="1" marL="914400" rtl="0" algn="l">
              <a:spcBef>
                <a:spcPts val="0"/>
              </a:spcBef>
              <a:spcAft>
                <a:spcPts val="0"/>
              </a:spcAft>
              <a:buSzPts val="1600"/>
              <a:buChar char="∙"/>
            </a:pPr>
            <a:r>
              <a:rPr lang="en" sz="1600"/>
              <a:t>400mm</a:t>
            </a:r>
            <a:endParaRPr sz="1600"/>
          </a:p>
          <a:p>
            <a:pPr indent="-330200" lvl="0" marL="457200" rtl="0" algn="l">
              <a:spcBef>
                <a:spcPts val="0"/>
              </a:spcBef>
              <a:spcAft>
                <a:spcPts val="0"/>
              </a:spcAft>
              <a:buSzPts val="1600"/>
              <a:buChar char="⬡"/>
            </a:pPr>
            <a:r>
              <a:rPr lang="en" sz="1600"/>
              <a:t>Tube Material </a:t>
            </a:r>
            <a:endParaRPr sz="1600"/>
          </a:p>
          <a:p>
            <a:pPr indent="-330200" lvl="1" marL="914400" rtl="0" algn="l">
              <a:spcBef>
                <a:spcPts val="0"/>
              </a:spcBef>
              <a:spcAft>
                <a:spcPts val="0"/>
              </a:spcAft>
              <a:buSzPts val="1600"/>
              <a:buChar char="∙"/>
            </a:pPr>
            <a:r>
              <a:rPr lang="en" sz="1600"/>
              <a:t>Ultra-low Evaporation Rubber With Nylon Braided Sleeve</a:t>
            </a:r>
            <a:endParaRPr sz="1600"/>
          </a:p>
          <a:p>
            <a:pPr indent="-330200" lvl="0" marL="457200" rtl="0" algn="l">
              <a:spcBef>
                <a:spcPts val="0"/>
              </a:spcBef>
              <a:spcAft>
                <a:spcPts val="0"/>
              </a:spcAft>
              <a:buSzPts val="1600"/>
              <a:buChar char="⬡"/>
            </a:pPr>
            <a:r>
              <a:rPr lang="en" sz="1600"/>
              <a:t>Fans</a:t>
            </a:r>
            <a:endParaRPr sz="1600"/>
          </a:p>
          <a:p>
            <a:pPr indent="-330200" lvl="1" marL="914400" rtl="0" algn="l">
              <a:spcBef>
                <a:spcPts val="0"/>
              </a:spcBef>
              <a:spcAft>
                <a:spcPts val="0"/>
              </a:spcAft>
              <a:buSzPts val="1600"/>
              <a:buChar char="∙"/>
            </a:pPr>
            <a:r>
              <a:rPr lang="en" sz="1600"/>
              <a:t>Aer P120</a:t>
            </a:r>
            <a:endParaRPr sz="1600"/>
          </a:p>
          <a:p>
            <a:pPr indent="-330200" lvl="0" marL="457200" rtl="0" algn="l">
              <a:spcBef>
                <a:spcPts val="0"/>
              </a:spcBef>
              <a:spcAft>
                <a:spcPts val="0"/>
              </a:spcAft>
              <a:buSzPts val="1600"/>
              <a:buChar char="⬡"/>
            </a:pPr>
            <a:r>
              <a:rPr lang="en" sz="1600"/>
              <a:t>Compatible Socket</a:t>
            </a:r>
            <a:endParaRPr b="1" sz="1200">
              <a:solidFill>
                <a:srgbClr val="333333"/>
              </a:solidFill>
              <a:latin typeface="Arial"/>
              <a:ea typeface="Arial"/>
              <a:cs typeface="Arial"/>
              <a:sym typeface="Arial"/>
            </a:endParaRPr>
          </a:p>
          <a:p>
            <a:pPr indent="-330200" lvl="1" marL="914400" rtl="0" algn="l">
              <a:lnSpc>
                <a:spcPct val="142857"/>
              </a:lnSpc>
              <a:spcBef>
                <a:spcPts val="0"/>
              </a:spcBef>
              <a:spcAft>
                <a:spcPts val="0"/>
              </a:spcAft>
              <a:buClr>
                <a:srgbClr val="FFFFFF"/>
              </a:buClr>
              <a:buSzPts val="1600"/>
              <a:buChar char="∙"/>
            </a:pPr>
            <a:r>
              <a:rPr lang="en" sz="1200">
                <a:solidFill>
                  <a:srgbClr val="FFFFFF"/>
                </a:solidFill>
                <a:latin typeface="Muli"/>
                <a:ea typeface="Muli"/>
                <a:cs typeface="Muli"/>
                <a:sym typeface="Muli"/>
              </a:rPr>
              <a:t>Intel Socket LGA 1200, 1151, 1150, 1155, 1156, 1366, 2011, 2011-3, 2066</a:t>
            </a:r>
            <a:endParaRPr sz="1200">
              <a:solidFill>
                <a:srgbClr val="FFFFFF"/>
              </a:solidFill>
              <a:latin typeface="Muli"/>
              <a:ea typeface="Muli"/>
              <a:cs typeface="Muli"/>
              <a:sym typeface="Muli"/>
            </a:endParaRPr>
          </a:p>
          <a:p>
            <a:pPr indent="0" lvl="0" marL="0" rtl="0" algn="l">
              <a:spcBef>
                <a:spcPts val="1500"/>
              </a:spcBef>
              <a:spcAft>
                <a:spcPts val="0"/>
              </a:spcAft>
              <a:buNone/>
            </a:pPr>
            <a:r>
              <a:t/>
            </a:r>
            <a:endParaRPr sz="1600"/>
          </a:p>
        </p:txBody>
      </p:sp>
      <p:pic>
        <p:nvPicPr>
          <p:cNvPr id="172" name="Google Shape;172;p31"/>
          <p:cNvPicPr preferRelativeResize="0"/>
          <p:nvPr/>
        </p:nvPicPr>
        <p:blipFill>
          <a:blip r:embed="rId3">
            <a:alphaModFix/>
          </a:blip>
          <a:stretch>
            <a:fillRect/>
          </a:stretch>
        </p:blipFill>
        <p:spPr>
          <a:xfrm>
            <a:off x="6169825" y="1500188"/>
            <a:ext cx="2143125" cy="214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4281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Storage</a:t>
            </a:r>
            <a:endParaRPr/>
          </a:p>
        </p:txBody>
      </p:sp>
      <p:sp>
        <p:nvSpPr>
          <p:cNvPr id="178" name="Google Shape;178;p32"/>
          <p:cNvSpPr txBox="1"/>
          <p:nvPr>
            <p:ph idx="1" type="body"/>
          </p:nvPr>
        </p:nvSpPr>
        <p:spPr>
          <a:xfrm>
            <a:off x="580550" y="1352550"/>
            <a:ext cx="2834100" cy="3108000"/>
          </a:xfrm>
          <a:prstGeom prst="rect">
            <a:avLst/>
          </a:prstGeom>
        </p:spPr>
        <p:txBody>
          <a:bodyPr anchorCtr="0" anchor="t" bIns="0" lIns="0" spcFirstLastPara="1" rIns="0" wrap="square" tIns="0">
            <a:noAutofit/>
          </a:bodyPr>
          <a:lstStyle/>
          <a:p>
            <a:pPr indent="-304800" lvl="0" marL="457200" rtl="0" algn="l">
              <a:spcBef>
                <a:spcPts val="600"/>
              </a:spcBef>
              <a:spcAft>
                <a:spcPts val="0"/>
              </a:spcAft>
              <a:buSzPts val="1200"/>
              <a:buChar char="⬡"/>
            </a:pPr>
            <a:r>
              <a:rPr lang="en" sz="1200"/>
              <a:t>Product Type </a:t>
            </a:r>
            <a:endParaRPr sz="1200"/>
          </a:p>
          <a:p>
            <a:pPr indent="-304800" lvl="1" marL="914400" rtl="0" algn="l">
              <a:spcBef>
                <a:spcPts val="0"/>
              </a:spcBef>
              <a:spcAft>
                <a:spcPts val="0"/>
              </a:spcAft>
              <a:buSzPts val="1200"/>
              <a:buChar char="∙"/>
            </a:pPr>
            <a:r>
              <a:rPr lang="en" sz="1200"/>
              <a:t>SSD</a:t>
            </a:r>
            <a:endParaRPr sz="1200"/>
          </a:p>
          <a:p>
            <a:pPr indent="-304800" lvl="0" marL="457200" rtl="0" algn="l">
              <a:spcBef>
                <a:spcPts val="0"/>
              </a:spcBef>
              <a:spcAft>
                <a:spcPts val="0"/>
              </a:spcAft>
              <a:buSzPts val="1200"/>
              <a:buChar char="⬡"/>
            </a:pPr>
            <a:r>
              <a:rPr lang="en" sz="1200"/>
              <a:t>Series</a:t>
            </a:r>
            <a:endParaRPr sz="1200"/>
          </a:p>
          <a:p>
            <a:pPr indent="-304800" lvl="1" marL="914400" rtl="0" algn="l">
              <a:spcBef>
                <a:spcPts val="0"/>
              </a:spcBef>
              <a:spcAft>
                <a:spcPts val="0"/>
              </a:spcAft>
              <a:buSzPts val="1200"/>
              <a:buChar char="∙"/>
            </a:pPr>
            <a:r>
              <a:rPr lang="en" sz="1200"/>
              <a:t>970 Evo plus</a:t>
            </a:r>
            <a:endParaRPr sz="1200"/>
          </a:p>
          <a:p>
            <a:pPr indent="-304800" lvl="0" marL="457200" rtl="0" algn="l">
              <a:spcBef>
                <a:spcPts val="0"/>
              </a:spcBef>
              <a:spcAft>
                <a:spcPts val="0"/>
              </a:spcAft>
              <a:buSzPts val="1200"/>
              <a:buChar char="⬡"/>
            </a:pPr>
            <a:r>
              <a:rPr lang="en" sz="1200"/>
              <a:t>Interface </a:t>
            </a:r>
            <a:endParaRPr sz="1200"/>
          </a:p>
          <a:p>
            <a:pPr indent="-304800" lvl="1" marL="914400" rtl="0" algn="l">
              <a:spcBef>
                <a:spcPts val="0"/>
              </a:spcBef>
              <a:spcAft>
                <a:spcPts val="0"/>
              </a:spcAft>
              <a:buSzPts val="1200"/>
              <a:buChar char="∙"/>
            </a:pPr>
            <a:r>
              <a:rPr lang="en" sz="1200"/>
              <a:t>PCIe Gen 3.0 </a:t>
            </a:r>
            <a:r>
              <a:rPr lang="en" sz="1200"/>
              <a:t>x4</a:t>
            </a:r>
            <a:r>
              <a:rPr lang="en" sz="1200"/>
              <a:t>, NVMe 1.3</a:t>
            </a:r>
            <a:endParaRPr sz="1200"/>
          </a:p>
          <a:p>
            <a:pPr indent="-304800" lvl="0" marL="457200" rtl="0" algn="l">
              <a:spcBef>
                <a:spcPts val="0"/>
              </a:spcBef>
              <a:spcAft>
                <a:spcPts val="0"/>
              </a:spcAft>
              <a:buSzPts val="1200"/>
              <a:buChar char="⬡"/>
            </a:pPr>
            <a:r>
              <a:rPr lang="en" sz="1200"/>
              <a:t>Capacity </a:t>
            </a:r>
            <a:endParaRPr sz="1200"/>
          </a:p>
          <a:p>
            <a:pPr indent="-304800" lvl="1" marL="914400" rtl="0" algn="l">
              <a:spcBef>
                <a:spcPts val="0"/>
              </a:spcBef>
              <a:spcAft>
                <a:spcPts val="0"/>
              </a:spcAft>
              <a:buSzPts val="1200"/>
              <a:buChar char="∙"/>
            </a:pPr>
            <a:r>
              <a:rPr lang="en" sz="1200"/>
              <a:t>2Tb </a:t>
            </a:r>
            <a:endParaRPr sz="1200"/>
          </a:p>
          <a:p>
            <a:pPr indent="-304800" lvl="0" marL="457200" rtl="0" algn="l">
              <a:spcBef>
                <a:spcPts val="0"/>
              </a:spcBef>
              <a:spcAft>
                <a:spcPts val="0"/>
              </a:spcAft>
              <a:buSzPts val="1200"/>
              <a:buChar char="⬡"/>
            </a:pPr>
            <a:r>
              <a:rPr lang="en" sz="1200"/>
              <a:t>Key Features </a:t>
            </a:r>
            <a:endParaRPr sz="1200"/>
          </a:p>
          <a:p>
            <a:pPr indent="-304800" lvl="1" marL="914400" rtl="0" algn="l">
              <a:spcBef>
                <a:spcPts val="0"/>
              </a:spcBef>
              <a:spcAft>
                <a:spcPts val="0"/>
              </a:spcAft>
              <a:buSzPts val="1200"/>
              <a:buChar char="∙"/>
            </a:pPr>
            <a:r>
              <a:rPr lang="en" sz="1200"/>
              <a:t>Sequential read speed up to 3,500 Mb/s</a:t>
            </a:r>
            <a:endParaRPr sz="1200"/>
          </a:p>
          <a:p>
            <a:pPr indent="-304800" lvl="1" marL="914400" rtl="0" algn="l">
              <a:spcBef>
                <a:spcPts val="0"/>
              </a:spcBef>
              <a:spcAft>
                <a:spcPts val="0"/>
              </a:spcAft>
              <a:buSzPts val="1200"/>
              <a:buChar char="∙"/>
            </a:pPr>
            <a:r>
              <a:rPr lang="en" sz="1200"/>
              <a:t>Sequential write speed up to 3,500 Mb/s</a:t>
            </a:r>
            <a:endParaRPr sz="1200"/>
          </a:p>
          <a:p>
            <a:pPr indent="0" lvl="0" marL="914400" rtl="0" algn="l">
              <a:spcBef>
                <a:spcPts val="600"/>
              </a:spcBef>
              <a:spcAft>
                <a:spcPts val="0"/>
              </a:spcAft>
              <a:buNone/>
            </a:pPr>
            <a:r>
              <a:t/>
            </a:r>
            <a:endParaRPr sz="1200"/>
          </a:p>
        </p:txBody>
      </p:sp>
      <p:pic>
        <p:nvPicPr>
          <p:cNvPr id="179" name="Google Shape;179;p32"/>
          <p:cNvPicPr preferRelativeResize="0"/>
          <p:nvPr/>
        </p:nvPicPr>
        <p:blipFill>
          <a:blip r:embed="rId3">
            <a:alphaModFix/>
          </a:blip>
          <a:stretch>
            <a:fillRect/>
          </a:stretch>
        </p:blipFill>
        <p:spPr>
          <a:xfrm>
            <a:off x="4371000" y="1231750"/>
            <a:ext cx="3573324" cy="2680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idx="1" type="body"/>
          </p:nvPr>
        </p:nvSpPr>
        <p:spPr>
          <a:xfrm>
            <a:off x="580550" y="1352550"/>
            <a:ext cx="4194300" cy="31551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a:t>1000W + 50C</a:t>
            </a:r>
            <a:endParaRPr/>
          </a:p>
          <a:p>
            <a:pPr indent="-355600" lvl="0" marL="457200" rtl="0" algn="l">
              <a:spcBef>
                <a:spcPts val="0"/>
              </a:spcBef>
              <a:spcAft>
                <a:spcPts val="0"/>
              </a:spcAft>
              <a:buSzPts val="2000"/>
              <a:buChar char="⬡"/>
            </a:pPr>
            <a:r>
              <a:rPr lang="en"/>
              <a:t>Cooling slide</a:t>
            </a:r>
            <a:endParaRPr/>
          </a:p>
          <a:p>
            <a:pPr indent="-355600" lvl="1" marL="914400" rtl="0" algn="l">
              <a:spcBef>
                <a:spcPts val="0"/>
              </a:spcBef>
              <a:spcAft>
                <a:spcPts val="0"/>
              </a:spcAft>
              <a:buSzPts val="2000"/>
              <a:buChar char="∙"/>
            </a:pPr>
            <a:r>
              <a:rPr lang="en"/>
              <a:t>Air</a:t>
            </a:r>
            <a:endParaRPr/>
          </a:p>
          <a:p>
            <a:pPr indent="-355600" lvl="0" marL="457200" rtl="0" algn="l">
              <a:spcBef>
                <a:spcPts val="0"/>
              </a:spcBef>
              <a:spcAft>
                <a:spcPts val="0"/>
              </a:spcAft>
              <a:buSzPts val="2000"/>
              <a:buChar char="⬡"/>
            </a:pPr>
            <a:r>
              <a:rPr lang="en"/>
              <a:t>Small size</a:t>
            </a:r>
            <a:endParaRPr/>
          </a:p>
          <a:p>
            <a:pPr indent="-355600" lvl="1" marL="914400" rtl="0" algn="l">
              <a:spcBef>
                <a:spcPts val="0"/>
              </a:spcBef>
              <a:spcAft>
                <a:spcPts val="0"/>
              </a:spcAft>
              <a:buSzPts val="2000"/>
              <a:buChar char="∙"/>
            </a:pPr>
            <a:r>
              <a:rPr lang="en"/>
              <a:t>BIG PERFORMANCE</a:t>
            </a:r>
            <a:endParaRPr/>
          </a:p>
          <a:p>
            <a:pPr indent="-355600" lvl="0" marL="457200" rtl="0" algn="l">
              <a:spcBef>
                <a:spcPts val="0"/>
              </a:spcBef>
              <a:spcAft>
                <a:spcPts val="0"/>
              </a:spcAft>
              <a:buSzPts val="2000"/>
              <a:buChar char="⬡"/>
            </a:pPr>
            <a:r>
              <a:rPr lang="en"/>
              <a:t>Hydraulic Dynamic Bearing Fan</a:t>
            </a:r>
            <a:endParaRPr/>
          </a:p>
          <a:p>
            <a:pPr indent="-355600" lvl="0" marL="457200" rtl="0" algn="l">
              <a:spcBef>
                <a:spcPts val="0"/>
              </a:spcBef>
              <a:spcAft>
                <a:spcPts val="0"/>
              </a:spcAft>
              <a:buSzPts val="2000"/>
              <a:buChar char="⬡"/>
            </a:pPr>
            <a:r>
              <a:rPr lang="en"/>
              <a:t>Modular Design</a:t>
            </a:r>
            <a:endParaRPr/>
          </a:p>
          <a:p>
            <a:pPr indent="-355600" lvl="0" marL="457200" rtl="0" algn="l">
              <a:spcBef>
                <a:spcPts val="0"/>
              </a:spcBef>
              <a:spcAft>
                <a:spcPts val="0"/>
              </a:spcAft>
              <a:buSzPts val="2000"/>
              <a:buChar char="⬡"/>
            </a:pPr>
            <a:r>
              <a:rPr lang="en"/>
              <a:t>80 PLUS GOLD </a:t>
            </a:r>
            <a:r>
              <a:rPr lang="en"/>
              <a:t>EFFICIENCY</a:t>
            </a:r>
            <a:endParaRPr/>
          </a:p>
          <a:p>
            <a:pPr indent="-355600" lvl="0" marL="457200" rtl="0" algn="l">
              <a:spcBef>
                <a:spcPts val="0"/>
              </a:spcBef>
              <a:spcAft>
                <a:spcPts val="0"/>
              </a:spcAft>
              <a:buSzPts val="2000"/>
              <a:buChar char="⬡"/>
            </a:pPr>
            <a:r>
              <a:rPr lang="en"/>
              <a:t>EVGA ECO MODE</a:t>
            </a:r>
            <a:endParaRPr/>
          </a:p>
        </p:txBody>
      </p:sp>
      <p:sp>
        <p:nvSpPr>
          <p:cNvPr id="185" name="Google Shape;185;p33"/>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Power Supply Unit</a:t>
            </a:r>
            <a:endParaRPr/>
          </a:p>
        </p:txBody>
      </p:sp>
      <p:pic>
        <p:nvPicPr>
          <p:cNvPr id="186" name="Google Shape;186;p33"/>
          <p:cNvPicPr preferRelativeResize="0"/>
          <p:nvPr/>
        </p:nvPicPr>
        <p:blipFill>
          <a:blip r:embed="rId3">
            <a:alphaModFix/>
          </a:blip>
          <a:stretch>
            <a:fillRect/>
          </a:stretch>
        </p:blipFill>
        <p:spPr>
          <a:xfrm>
            <a:off x="5028950" y="833371"/>
            <a:ext cx="3476775" cy="3476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Network Adapter</a:t>
            </a:r>
            <a:endParaRPr/>
          </a:p>
        </p:txBody>
      </p:sp>
      <p:sp>
        <p:nvSpPr>
          <p:cNvPr id="192" name="Google Shape;192;p34"/>
          <p:cNvSpPr txBox="1"/>
          <p:nvPr>
            <p:ph idx="1" type="body"/>
          </p:nvPr>
        </p:nvSpPr>
        <p:spPr>
          <a:xfrm>
            <a:off x="580550" y="1162675"/>
            <a:ext cx="2841000" cy="31551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a:t>Intel Ethernet Converged Network Adapter X550-T2</a:t>
            </a:r>
            <a:endParaRPr/>
          </a:p>
          <a:p>
            <a:pPr indent="-292100" lvl="1" marL="914400" rtl="0" algn="l">
              <a:spcBef>
                <a:spcPts val="0"/>
              </a:spcBef>
              <a:spcAft>
                <a:spcPts val="0"/>
              </a:spcAft>
              <a:buSzPts val="1000"/>
              <a:buChar char="∙"/>
            </a:pPr>
            <a:r>
              <a:rPr lang="en" sz="1000"/>
              <a:t>500 series</a:t>
            </a:r>
            <a:endParaRPr sz="1000"/>
          </a:p>
          <a:p>
            <a:pPr indent="-292100" lvl="1" marL="914400" rtl="0" algn="l">
              <a:spcBef>
                <a:spcPts val="0"/>
              </a:spcBef>
              <a:spcAft>
                <a:spcPts val="0"/>
              </a:spcAft>
              <a:buSzPts val="1000"/>
              <a:buChar char="∙"/>
            </a:pPr>
            <a:r>
              <a:rPr lang="en" sz="1000"/>
              <a:t>Dual Port Configuration</a:t>
            </a:r>
            <a:endParaRPr sz="1000"/>
          </a:p>
          <a:p>
            <a:pPr indent="-292100" lvl="1" marL="914400" rtl="0" algn="l">
              <a:spcBef>
                <a:spcPts val="0"/>
              </a:spcBef>
              <a:spcAft>
                <a:spcPts val="0"/>
              </a:spcAft>
              <a:buSzPts val="1000"/>
              <a:buChar char="∙"/>
            </a:pPr>
            <a:r>
              <a:rPr lang="en" sz="1000"/>
              <a:t>X550 Controller</a:t>
            </a:r>
            <a:endParaRPr sz="1000"/>
          </a:p>
          <a:p>
            <a:pPr indent="0" lvl="0" marL="0" rtl="0" algn="l">
              <a:spcBef>
                <a:spcPts val="600"/>
              </a:spcBef>
              <a:spcAft>
                <a:spcPts val="0"/>
              </a:spcAft>
              <a:buNone/>
            </a:pPr>
            <a:r>
              <a:t/>
            </a:r>
            <a:endParaRPr sz="1000"/>
          </a:p>
          <a:p>
            <a:pPr indent="-355600" lvl="0" marL="457200" rtl="0" algn="l">
              <a:spcBef>
                <a:spcPts val="600"/>
              </a:spcBef>
              <a:spcAft>
                <a:spcPts val="0"/>
              </a:spcAft>
              <a:buSzPts val="2000"/>
              <a:buChar char="⬡"/>
            </a:pPr>
            <a:r>
              <a:rPr lang="en"/>
              <a:t>Speed</a:t>
            </a:r>
            <a:endParaRPr/>
          </a:p>
          <a:p>
            <a:pPr indent="-292100" lvl="1" marL="914400" rtl="0" algn="l">
              <a:spcBef>
                <a:spcPts val="0"/>
              </a:spcBef>
              <a:spcAft>
                <a:spcPts val="0"/>
              </a:spcAft>
              <a:buSzPts val="1000"/>
              <a:buChar char="∙"/>
            </a:pPr>
            <a:r>
              <a:rPr lang="en" sz="1000"/>
              <a:t>8.0 GT/s, x 4 lane</a:t>
            </a:r>
            <a:endParaRPr sz="1000"/>
          </a:p>
          <a:p>
            <a:pPr indent="0" lvl="0" marL="0" rtl="0" algn="l">
              <a:spcBef>
                <a:spcPts val="0"/>
              </a:spcBef>
              <a:spcAft>
                <a:spcPts val="0"/>
              </a:spcAft>
              <a:buNone/>
            </a:pPr>
            <a:r>
              <a:t/>
            </a:r>
            <a:endParaRPr/>
          </a:p>
          <a:p>
            <a:pPr indent="-355600" lvl="0" marL="457200" rtl="0" algn="l">
              <a:spcBef>
                <a:spcPts val="0"/>
              </a:spcBef>
              <a:spcAft>
                <a:spcPts val="0"/>
              </a:spcAft>
              <a:buSzPts val="2000"/>
              <a:buChar char="⬡"/>
            </a:pPr>
            <a:r>
              <a:rPr lang="en"/>
              <a:t>System Interface</a:t>
            </a:r>
            <a:endParaRPr/>
          </a:p>
          <a:p>
            <a:pPr indent="-292100" lvl="1" marL="914400" rtl="0" algn="l">
              <a:spcBef>
                <a:spcPts val="0"/>
              </a:spcBef>
              <a:spcAft>
                <a:spcPts val="0"/>
              </a:spcAft>
              <a:buSzPts val="1000"/>
              <a:buChar char="∙"/>
            </a:pPr>
            <a:r>
              <a:rPr lang="en" sz="1000"/>
              <a:t>PCIe v3.0 (8.0 GT/s)</a:t>
            </a:r>
            <a:endParaRPr sz="1000"/>
          </a:p>
        </p:txBody>
      </p:sp>
      <p:sp>
        <p:nvSpPr>
          <p:cNvPr id="193" name="Google Shape;193;p34"/>
          <p:cNvSpPr txBox="1"/>
          <p:nvPr>
            <p:ph idx="2" type="body"/>
          </p:nvPr>
        </p:nvSpPr>
        <p:spPr>
          <a:xfrm>
            <a:off x="4904693" y="1258375"/>
            <a:ext cx="2841000" cy="3155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194" name="Google Shape;194;p34"/>
          <p:cNvPicPr preferRelativeResize="0"/>
          <p:nvPr/>
        </p:nvPicPr>
        <p:blipFill>
          <a:blip r:embed="rId3">
            <a:alphaModFix/>
          </a:blip>
          <a:stretch>
            <a:fillRect/>
          </a:stretch>
        </p:blipFill>
        <p:spPr>
          <a:xfrm>
            <a:off x="4747650" y="1258375"/>
            <a:ext cx="3155100" cy="3155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Computer Case</a:t>
            </a:r>
            <a:endParaRPr/>
          </a:p>
        </p:txBody>
      </p:sp>
      <p:pic>
        <p:nvPicPr>
          <p:cNvPr id="200" name="Google Shape;200;p35"/>
          <p:cNvPicPr preferRelativeResize="0"/>
          <p:nvPr/>
        </p:nvPicPr>
        <p:blipFill>
          <a:blip r:embed="rId3">
            <a:alphaModFix/>
          </a:blip>
          <a:stretch>
            <a:fillRect/>
          </a:stretch>
        </p:blipFill>
        <p:spPr>
          <a:xfrm>
            <a:off x="5475475" y="955650"/>
            <a:ext cx="3409326" cy="3409326"/>
          </a:xfrm>
          <a:prstGeom prst="rect">
            <a:avLst/>
          </a:prstGeom>
          <a:noFill/>
          <a:ln>
            <a:noFill/>
          </a:ln>
        </p:spPr>
      </p:pic>
      <p:sp>
        <p:nvSpPr>
          <p:cNvPr id="201" name="Google Shape;201;p35"/>
          <p:cNvSpPr txBox="1"/>
          <p:nvPr>
            <p:ph idx="1" type="body"/>
          </p:nvPr>
        </p:nvSpPr>
        <p:spPr>
          <a:xfrm>
            <a:off x="580550" y="1331850"/>
            <a:ext cx="4537800" cy="31617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sz="1600"/>
              <a:t>Lian Li PC-O11 Dynamic ATX Full Tower Case</a:t>
            </a:r>
            <a:endParaRPr sz="1600"/>
          </a:p>
          <a:p>
            <a:pPr indent="-330200" lvl="0" marL="457200" rtl="0" algn="l">
              <a:spcBef>
                <a:spcPts val="0"/>
              </a:spcBef>
              <a:spcAft>
                <a:spcPts val="0"/>
              </a:spcAft>
              <a:buSzPts val="1600"/>
              <a:buChar char="⬡"/>
            </a:pPr>
            <a:r>
              <a:rPr lang="en" sz="1600"/>
              <a:t>Generally considered to be a good case for high budget builds</a:t>
            </a:r>
            <a:endParaRPr sz="1600"/>
          </a:p>
          <a:p>
            <a:pPr indent="-330200" lvl="0" marL="457200" rtl="0" algn="l">
              <a:spcBef>
                <a:spcPts val="0"/>
              </a:spcBef>
              <a:spcAft>
                <a:spcPts val="0"/>
              </a:spcAft>
              <a:buSzPts val="1600"/>
              <a:buChar char="⬡"/>
            </a:pPr>
            <a:r>
              <a:rPr lang="en" sz="1600"/>
              <a:t>Type-C (USB 3.1) 1280MB/S</a:t>
            </a:r>
            <a:endParaRPr sz="1600"/>
          </a:p>
          <a:p>
            <a:pPr indent="-330200" lvl="0" marL="457200" rtl="0" algn="l">
              <a:spcBef>
                <a:spcPts val="0"/>
              </a:spcBef>
              <a:spcAft>
                <a:spcPts val="0"/>
              </a:spcAft>
              <a:buSzPts val="1600"/>
              <a:buChar char="⬡"/>
            </a:pPr>
            <a:r>
              <a:rPr lang="en" sz="1600"/>
              <a:t>Lots of space for radiators</a:t>
            </a:r>
            <a:endParaRPr sz="1600"/>
          </a:p>
          <a:p>
            <a:pPr indent="-330200" lvl="0" marL="457200" rtl="0" algn="l">
              <a:spcBef>
                <a:spcPts val="0"/>
              </a:spcBef>
              <a:spcAft>
                <a:spcPts val="0"/>
              </a:spcAft>
              <a:buSzPts val="1600"/>
              <a:buChar char="⬡"/>
            </a:pPr>
            <a:r>
              <a:rPr lang="en" sz="1600"/>
              <a:t>Double PSUs capability</a:t>
            </a:r>
            <a:endParaRPr sz="1600"/>
          </a:p>
          <a:p>
            <a:pPr indent="-330200" lvl="0" marL="457200" rtl="0" algn="l">
              <a:spcBef>
                <a:spcPts val="0"/>
              </a:spcBef>
              <a:spcAft>
                <a:spcPts val="0"/>
              </a:spcAft>
              <a:buSzPts val="1600"/>
              <a:buChar char="⬡"/>
            </a:pPr>
            <a:r>
              <a:rPr lang="en" sz="1600"/>
              <a:t>Double layered cable management</a:t>
            </a:r>
            <a:endParaRPr sz="1600"/>
          </a:p>
          <a:p>
            <a:pPr indent="-330200" lvl="0" marL="457200" rtl="0" algn="l">
              <a:spcBef>
                <a:spcPts val="0"/>
              </a:spcBef>
              <a:spcAft>
                <a:spcPts val="0"/>
              </a:spcAft>
              <a:buSzPts val="1600"/>
              <a:buChar char="⬡"/>
            </a:pPr>
            <a:r>
              <a:rPr lang="en" sz="1600"/>
              <a:t>Up to 6 SSD, and 3 HDD</a:t>
            </a:r>
            <a:endParaRPr sz="1600"/>
          </a:p>
          <a:p>
            <a:pPr indent="-330200" lvl="0" marL="457200" rtl="0" algn="l">
              <a:spcBef>
                <a:spcPts val="0"/>
              </a:spcBef>
              <a:spcAft>
                <a:spcPts val="0"/>
              </a:spcAft>
              <a:buSzPts val="1600"/>
              <a:buChar char="⬡"/>
            </a:pPr>
            <a:r>
              <a:rPr lang="en" sz="1600"/>
              <a:t>Tempered Glass</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6"/>
          <p:cNvPicPr preferRelativeResize="0"/>
          <p:nvPr/>
        </p:nvPicPr>
        <p:blipFill rotWithShape="1">
          <a:blip r:embed="rId3">
            <a:alphaModFix amt="50000"/>
          </a:blip>
          <a:srcRect b="0" l="0" r="0" t="0"/>
          <a:stretch/>
        </p:blipFill>
        <p:spPr>
          <a:xfrm>
            <a:off x="0" y="0"/>
            <a:ext cx="9144003" cy="5143496"/>
          </a:xfrm>
          <a:prstGeom prst="rect">
            <a:avLst/>
          </a:prstGeom>
          <a:noFill/>
          <a:ln>
            <a:noFill/>
          </a:ln>
        </p:spPr>
      </p:pic>
      <p:sp>
        <p:nvSpPr>
          <p:cNvPr id="207" name="Google Shape;207;p36"/>
          <p:cNvSpPr txBox="1"/>
          <p:nvPr>
            <p:ph type="title"/>
          </p:nvPr>
        </p:nvSpPr>
        <p:spPr>
          <a:xfrm>
            <a:off x="367625" y="515475"/>
            <a:ext cx="7197000" cy="3148800"/>
          </a:xfrm>
          <a:prstGeom prst="rect">
            <a:avLst/>
          </a:prstGeom>
        </p:spPr>
        <p:txBody>
          <a:bodyPr anchorCtr="0" anchor="b" bIns="0" lIns="0" spcFirstLastPara="1" rIns="0" wrap="square" tIns="0">
            <a:noAutofit/>
          </a:bodyPr>
          <a:lstStyle/>
          <a:p>
            <a:pPr indent="457200" lvl="0" marL="1828800" rtl="0" algn="l">
              <a:spcBef>
                <a:spcPts val="0"/>
              </a:spcBef>
              <a:spcAft>
                <a:spcPts val="0"/>
              </a:spcAft>
              <a:buNone/>
            </a:pPr>
            <a:r>
              <a:rPr lang="en" sz="5600"/>
              <a:t>Total Price</a:t>
            </a:r>
            <a:endParaRPr sz="5600"/>
          </a:p>
          <a:p>
            <a:pPr indent="0" lvl="0" marL="1371600" rtl="0" algn="l">
              <a:spcBef>
                <a:spcPts val="0"/>
              </a:spcBef>
              <a:spcAft>
                <a:spcPts val="0"/>
              </a:spcAft>
              <a:buNone/>
            </a:pPr>
            <a:r>
              <a:rPr b="0" lang="en"/>
              <a:t>  </a:t>
            </a:r>
            <a:r>
              <a:rPr lang="en"/>
              <a:t> 	     </a:t>
            </a:r>
            <a:endParaRPr/>
          </a:p>
          <a:p>
            <a:pPr indent="0" lvl="0" marL="1371600" rtl="0" algn="l">
              <a:spcBef>
                <a:spcPts val="0"/>
              </a:spcBef>
              <a:spcAft>
                <a:spcPts val="0"/>
              </a:spcAft>
              <a:buNone/>
            </a:pPr>
            <a:r>
              <a:rPr lang="en"/>
              <a:t> </a:t>
            </a:r>
            <a:r>
              <a:rPr lang="en" sz="3400"/>
              <a:t>6,672,37 </a:t>
            </a:r>
            <a:r>
              <a:rPr lang="en" sz="3400"/>
              <a:t>Canadian dollars</a:t>
            </a:r>
            <a:endParaRPr sz="3400"/>
          </a:p>
        </p:txBody>
      </p:sp>
      <p:sp>
        <p:nvSpPr>
          <p:cNvPr id="208" name="Google Shape;208;p36"/>
          <p:cNvSpPr/>
          <p:nvPr/>
        </p:nvSpPr>
        <p:spPr>
          <a:xfrm>
            <a:off x="703350" y="1426525"/>
            <a:ext cx="7447200" cy="2608800"/>
          </a:xfrm>
          <a:prstGeom prst="roundRect">
            <a:avLst>
              <a:gd fmla="val 16667" name="adj"/>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209" name="Google Shape;209;p36"/>
          <p:cNvCxnSpPr/>
          <p:nvPr/>
        </p:nvCxnSpPr>
        <p:spPr>
          <a:xfrm>
            <a:off x="2445750" y="2921500"/>
            <a:ext cx="3962400" cy="840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7"/>
          <p:cNvPicPr preferRelativeResize="0"/>
          <p:nvPr/>
        </p:nvPicPr>
        <p:blipFill rotWithShape="1">
          <a:blip r:embed="rId3">
            <a:alphaModFix amt="30000"/>
          </a:blip>
          <a:srcRect b="445" l="0" r="0" t="445"/>
          <a:stretch/>
        </p:blipFill>
        <p:spPr>
          <a:xfrm>
            <a:off x="75" y="0"/>
            <a:ext cx="9144000" cy="5143497"/>
          </a:xfrm>
          <a:prstGeom prst="rect">
            <a:avLst/>
          </a:prstGeom>
          <a:noFill/>
          <a:ln>
            <a:noFill/>
          </a:ln>
        </p:spPr>
      </p:pic>
      <p:sp>
        <p:nvSpPr>
          <p:cNvPr id="215" name="Google Shape;215;p37"/>
          <p:cNvSpPr/>
          <p:nvPr/>
        </p:nvSpPr>
        <p:spPr>
          <a:xfrm>
            <a:off x="1381125" y="1638325"/>
            <a:ext cx="6381900" cy="18669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7"/>
          <p:cNvSpPr txBox="1"/>
          <p:nvPr>
            <p:ph type="ctrTitle"/>
          </p:nvPr>
        </p:nvSpPr>
        <p:spPr>
          <a:xfrm>
            <a:off x="1866900" y="1981200"/>
            <a:ext cx="5362500" cy="1181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SOFTWARES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AutoCAD</a:t>
            </a:r>
            <a:endParaRPr/>
          </a:p>
        </p:txBody>
      </p:sp>
      <p:sp>
        <p:nvSpPr>
          <p:cNvPr id="222" name="Google Shape;222;p38"/>
          <p:cNvSpPr txBox="1"/>
          <p:nvPr>
            <p:ph idx="1" type="body"/>
          </p:nvPr>
        </p:nvSpPr>
        <p:spPr>
          <a:xfrm>
            <a:off x="580550" y="1363063"/>
            <a:ext cx="4127400" cy="3155100"/>
          </a:xfrm>
          <a:prstGeom prst="rect">
            <a:avLst/>
          </a:prstGeom>
        </p:spPr>
        <p:txBody>
          <a:bodyPr anchorCtr="0" anchor="t" bIns="0" lIns="0" spcFirstLastPara="1" rIns="0" wrap="square" tIns="0">
            <a:noAutofit/>
          </a:bodyPr>
          <a:lstStyle/>
          <a:p>
            <a:pPr indent="-374650" lvl="0" marL="457200" rtl="0" algn="l">
              <a:spcBef>
                <a:spcPts val="200"/>
              </a:spcBef>
              <a:spcAft>
                <a:spcPts val="0"/>
              </a:spcAft>
              <a:buSzPts val="2300"/>
              <a:buFont typeface="Muli"/>
              <a:buChar char="⬡"/>
            </a:pPr>
            <a:r>
              <a:rPr lang="en" sz="1500">
                <a:solidFill>
                  <a:srgbClr val="FFFFFF"/>
                </a:solidFill>
                <a:latin typeface="Muli"/>
                <a:ea typeface="Muli"/>
                <a:cs typeface="Muli"/>
                <a:sym typeface="Muli"/>
              </a:rPr>
              <a:t>AutoCAD is a computer-aided design software developed by the company Autodesk (hence the name AutoCAD). It allows you to draw and edit digital 2D and 3D designs more quickly and easily than you could by hand.</a:t>
            </a:r>
            <a:endParaRPr sz="2300">
              <a:solidFill>
                <a:srgbClr val="FFFFFF"/>
              </a:solidFill>
              <a:latin typeface="Muli"/>
              <a:ea typeface="Muli"/>
              <a:cs typeface="Muli"/>
              <a:sym typeface="Muli"/>
            </a:endParaRPr>
          </a:p>
        </p:txBody>
      </p:sp>
      <p:sp>
        <p:nvSpPr>
          <p:cNvPr id="223" name="Google Shape;223;p38"/>
          <p:cNvSpPr txBox="1"/>
          <p:nvPr>
            <p:ph idx="2" type="body"/>
          </p:nvPr>
        </p:nvSpPr>
        <p:spPr>
          <a:xfrm>
            <a:off x="5538243" y="1310675"/>
            <a:ext cx="2841000" cy="3155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224" name="Google Shape;224;p38"/>
          <p:cNvPicPr preferRelativeResize="0"/>
          <p:nvPr/>
        </p:nvPicPr>
        <p:blipFill>
          <a:blip r:embed="rId3">
            <a:alphaModFix/>
          </a:blip>
          <a:stretch>
            <a:fillRect/>
          </a:stretch>
        </p:blipFill>
        <p:spPr>
          <a:xfrm>
            <a:off x="4932600" y="1063375"/>
            <a:ext cx="3754475" cy="3754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SolidWorks</a:t>
            </a:r>
            <a:endParaRPr/>
          </a:p>
        </p:txBody>
      </p:sp>
      <p:sp>
        <p:nvSpPr>
          <p:cNvPr id="230" name="Google Shape;230;p39"/>
          <p:cNvSpPr txBox="1"/>
          <p:nvPr>
            <p:ph idx="1" type="body"/>
          </p:nvPr>
        </p:nvSpPr>
        <p:spPr>
          <a:xfrm>
            <a:off x="580550" y="1452500"/>
            <a:ext cx="4537800" cy="3032700"/>
          </a:xfrm>
          <a:prstGeom prst="rect">
            <a:avLst/>
          </a:prstGeom>
        </p:spPr>
        <p:txBody>
          <a:bodyPr anchorCtr="0" anchor="t" bIns="0" lIns="0" spcFirstLastPara="1" rIns="0" wrap="square" tIns="0">
            <a:noAutofit/>
          </a:bodyPr>
          <a:lstStyle/>
          <a:p>
            <a:pPr indent="-476250" lvl="0" marL="457200" rtl="0" algn="l">
              <a:spcBef>
                <a:spcPts val="200"/>
              </a:spcBef>
              <a:spcAft>
                <a:spcPts val="0"/>
              </a:spcAft>
              <a:buSzPts val="3900"/>
              <a:buChar char="⬡"/>
            </a:pPr>
            <a:r>
              <a:rPr lang="en" sz="3100">
                <a:solidFill>
                  <a:srgbClr val="FFFFFF"/>
                </a:solidFill>
                <a:latin typeface="Muli"/>
                <a:ea typeface="Muli"/>
                <a:cs typeface="Muli"/>
                <a:sym typeface="Muli"/>
              </a:rPr>
              <a:t>Is used to develop mechatronics systems from beginning to end.</a:t>
            </a:r>
            <a:endParaRPr sz="3900">
              <a:solidFill>
                <a:srgbClr val="FFFFFF"/>
              </a:solidFill>
              <a:latin typeface="Muli"/>
              <a:ea typeface="Muli"/>
              <a:cs typeface="Muli"/>
              <a:sym typeface="Muli"/>
            </a:endParaRPr>
          </a:p>
        </p:txBody>
      </p:sp>
      <p:pic>
        <p:nvPicPr>
          <p:cNvPr id="231" name="Google Shape;231;p39"/>
          <p:cNvPicPr preferRelativeResize="0"/>
          <p:nvPr/>
        </p:nvPicPr>
        <p:blipFill>
          <a:blip r:embed="rId3">
            <a:alphaModFix/>
          </a:blip>
          <a:stretch>
            <a:fillRect/>
          </a:stretch>
        </p:blipFill>
        <p:spPr>
          <a:xfrm>
            <a:off x="5267075" y="1625425"/>
            <a:ext cx="3776275" cy="1555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Windows 10 Pro OEM 64-Bit</a:t>
            </a:r>
            <a:endParaRPr/>
          </a:p>
        </p:txBody>
      </p:sp>
      <p:sp>
        <p:nvSpPr>
          <p:cNvPr id="237" name="Google Shape;237;p40"/>
          <p:cNvSpPr txBox="1"/>
          <p:nvPr>
            <p:ph idx="1" type="body"/>
          </p:nvPr>
        </p:nvSpPr>
        <p:spPr>
          <a:xfrm>
            <a:off x="580550" y="1352550"/>
            <a:ext cx="4303500" cy="3155100"/>
          </a:xfrm>
          <a:prstGeom prst="rect">
            <a:avLst/>
          </a:prstGeom>
        </p:spPr>
        <p:txBody>
          <a:bodyPr anchorCtr="0" anchor="t" bIns="0" lIns="0" spcFirstLastPara="1" rIns="0" wrap="square" tIns="0">
            <a:noAutofit/>
          </a:bodyPr>
          <a:lstStyle/>
          <a:p>
            <a:pPr indent="-355600" lvl="0" marL="914400" rtl="0" algn="l">
              <a:spcBef>
                <a:spcPts val="600"/>
              </a:spcBef>
              <a:spcAft>
                <a:spcPts val="0"/>
              </a:spcAft>
              <a:buSzPts val="2000"/>
              <a:buChar char="⬡"/>
            </a:pPr>
            <a:r>
              <a:rPr lang="en"/>
              <a:t>Mode</a:t>
            </a:r>
            <a:endParaRPr/>
          </a:p>
          <a:p>
            <a:pPr indent="-355600" lvl="1" marL="1371600" rtl="0" algn="l">
              <a:spcBef>
                <a:spcPts val="0"/>
              </a:spcBef>
              <a:spcAft>
                <a:spcPts val="0"/>
              </a:spcAft>
              <a:buSzPts val="2000"/>
              <a:buChar char="∙"/>
            </a:pPr>
            <a:r>
              <a:rPr lang="en"/>
              <a:t>64-bit</a:t>
            </a:r>
            <a:endParaRPr/>
          </a:p>
          <a:p>
            <a:pPr indent="-355600" lvl="0" marL="914400" rtl="0" algn="l">
              <a:spcBef>
                <a:spcPts val="0"/>
              </a:spcBef>
              <a:spcAft>
                <a:spcPts val="0"/>
              </a:spcAft>
              <a:buSzPts val="2000"/>
              <a:buChar char="⬡"/>
            </a:pPr>
            <a:r>
              <a:rPr lang="en"/>
              <a:t>Features</a:t>
            </a:r>
            <a:endParaRPr/>
          </a:p>
          <a:p>
            <a:pPr indent="-355600" lvl="1" marL="1371600" rtl="0" algn="l">
              <a:spcBef>
                <a:spcPts val="0"/>
              </a:spcBef>
              <a:spcAft>
                <a:spcPts val="0"/>
              </a:spcAft>
              <a:buSzPts val="2000"/>
              <a:buChar char="∙"/>
            </a:pPr>
            <a:r>
              <a:rPr lang="en"/>
              <a:t>Device encryption</a:t>
            </a:r>
            <a:endParaRPr/>
          </a:p>
          <a:p>
            <a:pPr indent="-355600" lvl="1" marL="1371600" rtl="0" algn="l">
              <a:spcBef>
                <a:spcPts val="0"/>
              </a:spcBef>
              <a:spcAft>
                <a:spcPts val="0"/>
              </a:spcAft>
              <a:buSzPts val="2000"/>
              <a:buChar char="∙"/>
            </a:pPr>
            <a:r>
              <a:rPr lang="en"/>
              <a:t>User management</a:t>
            </a:r>
            <a:endParaRPr/>
          </a:p>
          <a:p>
            <a:pPr indent="-355600" lvl="1" marL="1371600" rtl="0" algn="l">
              <a:spcBef>
                <a:spcPts val="0"/>
              </a:spcBef>
              <a:spcAft>
                <a:spcPts val="0"/>
              </a:spcAft>
              <a:buSzPts val="2000"/>
              <a:buChar char="∙"/>
            </a:pPr>
            <a:r>
              <a:rPr lang="en"/>
              <a:t>Remote Desktop Access</a:t>
            </a:r>
            <a:endParaRPr/>
          </a:p>
        </p:txBody>
      </p:sp>
      <p:sp>
        <p:nvSpPr>
          <p:cNvPr id="238" name="Google Shape;238;p40"/>
          <p:cNvSpPr txBox="1"/>
          <p:nvPr>
            <p:ph idx="2" type="body"/>
          </p:nvPr>
        </p:nvSpPr>
        <p:spPr>
          <a:xfrm>
            <a:off x="5747693" y="1352550"/>
            <a:ext cx="2841000" cy="3155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239" name="Google Shape;239;p40"/>
          <p:cNvPicPr preferRelativeResize="0"/>
          <p:nvPr/>
        </p:nvPicPr>
        <p:blipFill>
          <a:blip r:embed="rId3">
            <a:alphaModFix/>
          </a:blip>
          <a:stretch>
            <a:fillRect/>
          </a:stretch>
        </p:blipFill>
        <p:spPr>
          <a:xfrm>
            <a:off x="5612775" y="1289550"/>
            <a:ext cx="3110825" cy="3110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3"/>
          <p:cNvSpPr txBox="1"/>
          <p:nvPr>
            <p:ph type="title"/>
          </p:nvPr>
        </p:nvSpPr>
        <p:spPr>
          <a:xfrm>
            <a:off x="457300" y="9392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Outline</a:t>
            </a:r>
            <a:endParaRPr/>
          </a:p>
        </p:txBody>
      </p:sp>
      <p:sp>
        <p:nvSpPr>
          <p:cNvPr id="113" name="Google Shape;113;p23"/>
          <p:cNvSpPr txBox="1"/>
          <p:nvPr>
            <p:ph idx="1" type="body"/>
          </p:nvPr>
        </p:nvSpPr>
        <p:spPr>
          <a:xfrm>
            <a:off x="580550" y="994200"/>
            <a:ext cx="4708500" cy="38916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sz="1600"/>
              <a:t>What’s a CAD Computer?</a:t>
            </a:r>
            <a:endParaRPr sz="1600"/>
          </a:p>
          <a:p>
            <a:pPr indent="-330200" lvl="0" marL="457200" rtl="0" algn="l">
              <a:spcBef>
                <a:spcPts val="0"/>
              </a:spcBef>
              <a:spcAft>
                <a:spcPts val="0"/>
              </a:spcAft>
              <a:buSzPts val="1600"/>
              <a:buChar char="⬡"/>
            </a:pPr>
            <a:r>
              <a:rPr lang="en" sz="1600"/>
              <a:t>The difference between CAD and CAM</a:t>
            </a:r>
            <a:endParaRPr sz="1600"/>
          </a:p>
          <a:p>
            <a:pPr indent="-330200" lvl="0" marL="457200" rtl="0" algn="l">
              <a:spcBef>
                <a:spcPts val="0"/>
              </a:spcBef>
              <a:spcAft>
                <a:spcPts val="0"/>
              </a:spcAft>
              <a:buSzPts val="1600"/>
              <a:buChar char="⬡"/>
            </a:pPr>
            <a:r>
              <a:rPr lang="en" sz="1600"/>
              <a:t>Parts of the PC</a:t>
            </a:r>
            <a:endParaRPr sz="1600"/>
          </a:p>
          <a:p>
            <a:pPr indent="-330200" lvl="1" marL="914400" rtl="0" algn="l">
              <a:spcBef>
                <a:spcPts val="0"/>
              </a:spcBef>
              <a:spcAft>
                <a:spcPts val="0"/>
              </a:spcAft>
              <a:buSzPts val="1600"/>
              <a:buChar char="∙"/>
            </a:pPr>
            <a:r>
              <a:rPr lang="en" sz="1600"/>
              <a:t>Motherboard</a:t>
            </a:r>
            <a:endParaRPr sz="1600"/>
          </a:p>
          <a:p>
            <a:pPr indent="-304800" lvl="1" marL="914400" rtl="0" algn="l">
              <a:spcBef>
                <a:spcPts val="0"/>
              </a:spcBef>
              <a:spcAft>
                <a:spcPts val="0"/>
              </a:spcAft>
              <a:buSzPts val="1200"/>
              <a:buChar char="∙"/>
            </a:pPr>
            <a:r>
              <a:rPr lang="en" sz="1200"/>
              <a:t>CPU</a:t>
            </a:r>
            <a:endParaRPr sz="1200"/>
          </a:p>
          <a:p>
            <a:pPr indent="-304800" lvl="1" marL="914400" rtl="0" algn="l">
              <a:spcBef>
                <a:spcPts val="0"/>
              </a:spcBef>
              <a:spcAft>
                <a:spcPts val="0"/>
              </a:spcAft>
              <a:buSzPts val="1200"/>
              <a:buChar char="∙"/>
            </a:pPr>
            <a:r>
              <a:rPr lang="en" sz="1200"/>
              <a:t>CPU Cooler </a:t>
            </a:r>
            <a:endParaRPr sz="1200"/>
          </a:p>
          <a:p>
            <a:pPr indent="-304800" lvl="1" marL="914400" rtl="0" algn="l">
              <a:spcBef>
                <a:spcPts val="0"/>
              </a:spcBef>
              <a:spcAft>
                <a:spcPts val="0"/>
              </a:spcAft>
              <a:buSzPts val="1200"/>
              <a:buChar char="∙"/>
            </a:pPr>
            <a:r>
              <a:rPr lang="en" sz="1200"/>
              <a:t>Memory </a:t>
            </a:r>
            <a:endParaRPr sz="1200"/>
          </a:p>
          <a:p>
            <a:pPr indent="-304800" lvl="1" marL="914400" rtl="0" algn="l">
              <a:spcBef>
                <a:spcPts val="0"/>
              </a:spcBef>
              <a:spcAft>
                <a:spcPts val="0"/>
              </a:spcAft>
              <a:buSzPts val="1200"/>
              <a:buChar char="∙"/>
            </a:pPr>
            <a:r>
              <a:rPr lang="en" sz="1200"/>
              <a:t>PSU </a:t>
            </a:r>
            <a:endParaRPr sz="1200"/>
          </a:p>
          <a:p>
            <a:pPr indent="-304800" lvl="1" marL="914400" rtl="0" algn="l">
              <a:spcBef>
                <a:spcPts val="0"/>
              </a:spcBef>
              <a:spcAft>
                <a:spcPts val="0"/>
              </a:spcAft>
              <a:buSzPts val="1200"/>
              <a:buChar char="∙"/>
            </a:pPr>
            <a:r>
              <a:rPr lang="en" sz="1200"/>
              <a:t>Case </a:t>
            </a:r>
            <a:endParaRPr sz="1200"/>
          </a:p>
          <a:p>
            <a:pPr indent="-304800" lvl="1" marL="914400" rtl="0" algn="l">
              <a:spcBef>
                <a:spcPts val="0"/>
              </a:spcBef>
              <a:spcAft>
                <a:spcPts val="0"/>
              </a:spcAft>
              <a:buSzPts val="1200"/>
              <a:buChar char="∙"/>
            </a:pPr>
            <a:r>
              <a:rPr lang="en" sz="1200"/>
              <a:t>GPU</a:t>
            </a:r>
            <a:endParaRPr sz="1200"/>
          </a:p>
          <a:p>
            <a:pPr indent="-304800" lvl="1" marL="914400" rtl="0" algn="l">
              <a:spcBef>
                <a:spcPts val="0"/>
              </a:spcBef>
              <a:spcAft>
                <a:spcPts val="0"/>
              </a:spcAft>
              <a:buSzPts val="1200"/>
              <a:buChar char="∙"/>
            </a:pPr>
            <a:r>
              <a:rPr lang="en" sz="1200"/>
              <a:t>Case</a:t>
            </a:r>
            <a:endParaRPr sz="1200"/>
          </a:p>
          <a:p>
            <a:pPr indent="-330200" lvl="0" marL="457200" rtl="0" algn="l">
              <a:spcBef>
                <a:spcPts val="0"/>
              </a:spcBef>
              <a:spcAft>
                <a:spcPts val="0"/>
              </a:spcAft>
              <a:buSzPts val="1600"/>
              <a:buChar char="⬡"/>
            </a:pPr>
            <a:r>
              <a:rPr lang="en" sz="1600"/>
              <a:t>Price Reveal</a:t>
            </a:r>
            <a:endParaRPr sz="1600"/>
          </a:p>
          <a:p>
            <a:pPr indent="-330200" lvl="0" marL="457200" rtl="0" algn="l">
              <a:spcBef>
                <a:spcPts val="0"/>
              </a:spcBef>
              <a:spcAft>
                <a:spcPts val="0"/>
              </a:spcAft>
              <a:buSzPts val="1600"/>
              <a:buChar char="⬡"/>
            </a:pPr>
            <a:r>
              <a:rPr lang="en" sz="1600"/>
              <a:t>Softwares </a:t>
            </a:r>
            <a:endParaRPr sz="1600"/>
          </a:p>
          <a:p>
            <a:pPr indent="-304800" lvl="1" marL="914400" rtl="0" algn="l">
              <a:spcBef>
                <a:spcPts val="0"/>
              </a:spcBef>
              <a:spcAft>
                <a:spcPts val="0"/>
              </a:spcAft>
              <a:buSzPts val="1200"/>
              <a:buChar char="∙"/>
            </a:pPr>
            <a:r>
              <a:rPr lang="en" sz="1200"/>
              <a:t>AutoCad</a:t>
            </a:r>
            <a:endParaRPr sz="1200"/>
          </a:p>
          <a:p>
            <a:pPr indent="-304800" lvl="1" marL="914400" rtl="0" algn="l">
              <a:spcBef>
                <a:spcPts val="0"/>
              </a:spcBef>
              <a:spcAft>
                <a:spcPts val="0"/>
              </a:spcAft>
              <a:buSzPts val="1200"/>
              <a:buChar char="∙"/>
            </a:pPr>
            <a:r>
              <a:rPr lang="en" sz="1200"/>
              <a:t>SolidWorks </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1885050" y="1960550"/>
            <a:ext cx="5373900" cy="1288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THE END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References</a:t>
            </a:r>
            <a:endParaRPr/>
          </a:p>
        </p:txBody>
      </p:sp>
      <p:sp>
        <p:nvSpPr>
          <p:cNvPr id="250" name="Google Shape;250;p42"/>
          <p:cNvSpPr txBox="1"/>
          <p:nvPr/>
        </p:nvSpPr>
        <p:spPr>
          <a:xfrm>
            <a:off x="435700" y="1315750"/>
            <a:ext cx="7070100" cy="3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Muli"/>
                <a:ea typeface="Muli"/>
                <a:cs typeface="Muli"/>
                <a:sym typeface="Muli"/>
                <a:hlinkClick r:id="rId3"/>
              </a:rPr>
              <a:t>https://www.evga.com/products/product.aspx?pn=220-G3-1000-X1</a:t>
            </a:r>
            <a:endParaRPr>
              <a:latin typeface="Muli"/>
              <a:ea typeface="Muli"/>
              <a:cs typeface="Muli"/>
              <a:sym typeface="Muli"/>
            </a:endParaRPr>
          </a:p>
          <a:p>
            <a:pPr indent="0" lvl="0" marL="0" rtl="0" algn="l">
              <a:spcBef>
                <a:spcPts val="0"/>
              </a:spcBef>
              <a:spcAft>
                <a:spcPts val="0"/>
              </a:spcAft>
              <a:buNone/>
            </a:pPr>
            <a:r>
              <a:t/>
            </a:r>
            <a:endParaRPr>
              <a:latin typeface="Muli"/>
              <a:ea typeface="Muli"/>
              <a:cs typeface="Muli"/>
              <a:sym typeface="Muli"/>
            </a:endParaRPr>
          </a:p>
          <a:p>
            <a:pPr indent="0" lvl="0" marL="0" rtl="0" algn="l">
              <a:spcBef>
                <a:spcPts val="0"/>
              </a:spcBef>
              <a:spcAft>
                <a:spcPts val="0"/>
              </a:spcAft>
              <a:buNone/>
            </a:pPr>
            <a:r>
              <a:rPr lang="en" u="sng">
                <a:solidFill>
                  <a:schemeClr val="hlink"/>
                </a:solidFill>
                <a:latin typeface="Muli"/>
                <a:ea typeface="Muli"/>
                <a:cs typeface="Muli"/>
                <a:sym typeface="Muli"/>
                <a:hlinkClick r:id="rId4"/>
              </a:rPr>
              <a:t>https://ark.intel.com/content/www/us/en/ark/products/88209/intel-ethernet-converged-network-adapter-x550-t2.html</a:t>
            </a:r>
            <a:endParaRPr>
              <a:latin typeface="Muli"/>
              <a:ea typeface="Muli"/>
              <a:cs typeface="Muli"/>
              <a:sym typeface="Muli"/>
            </a:endParaRPr>
          </a:p>
          <a:p>
            <a:pPr indent="0" lvl="0" marL="0" rtl="0" algn="l">
              <a:spcBef>
                <a:spcPts val="0"/>
              </a:spcBef>
              <a:spcAft>
                <a:spcPts val="0"/>
              </a:spcAft>
              <a:buNone/>
            </a:pPr>
            <a:r>
              <a:t/>
            </a:r>
            <a:endParaRPr>
              <a:latin typeface="Muli"/>
              <a:ea typeface="Muli"/>
              <a:cs typeface="Muli"/>
              <a:sym typeface="Muli"/>
            </a:endParaRPr>
          </a:p>
          <a:p>
            <a:pPr indent="0" lvl="0" marL="0" rtl="0" algn="l">
              <a:spcBef>
                <a:spcPts val="0"/>
              </a:spcBef>
              <a:spcAft>
                <a:spcPts val="0"/>
              </a:spcAft>
              <a:buNone/>
            </a:pPr>
            <a:r>
              <a:rPr lang="en" u="sng">
                <a:solidFill>
                  <a:schemeClr val="hlink"/>
                </a:solidFill>
                <a:latin typeface="Muli"/>
                <a:ea typeface="Muli"/>
                <a:cs typeface="Muli"/>
                <a:sym typeface="Muli"/>
                <a:hlinkClick r:id="rId5"/>
              </a:rPr>
              <a:t>https://www.nzxt.com/products/kraken-z73</a:t>
            </a:r>
            <a:endParaRPr>
              <a:latin typeface="Muli"/>
              <a:ea typeface="Muli"/>
              <a:cs typeface="Muli"/>
              <a:sym typeface="Muli"/>
            </a:endParaRPr>
          </a:p>
          <a:p>
            <a:pPr indent="0" lvl="0" marL="0" rtl="0" algn="l">
              <a:spcBef>
                <a:spcPts val="0"/>
              </a:spcBef>
              <a:spcAft>
                <a:spcPts val="0"/>
              </a:spcAft>
              <a:buNone/>
            </a:pPr>
            <a:r>
              <a:t/>
            </a:r>
            <a:endParaRPr>
              <a:latin typeface="Muli"/>
              <a:ea typeface="Muli"/>
              <a:cs typeface="Muli"/>
              <a:sym typeface="Muli"/>
            </a:endParaRPr>
          </a:p>
          <a:p>
            <a:pPr indent="0" lvl="0" marL="0" rtl="0" algn="l">
              <a:spcBef>
                <a:spcPts val="0"/>
              </a:spcBef>
              <a:spcAft>
                <a:spcPts val="0"/>
              </a:spcAft>
              <a:buNone/>
            </a:pPr>
            <a:r>
              <a:rPr lang="en" u="sng">
                <a:solidFill>
                  <a:schemeClr val="hlink"/>
                </a:solidFill>
                <a:latin typeface="Muli"/>
                <a:ea typeface="Muli"/>
                <a:cs typeface="Muli"/>
                <a:sym typeface="Muli"/>
                <a:hlinkClick r:id="rId6"/>
              </a:rPr>
              <a:t>https://www.samsung.com/us/computing/memory-storage/solid-state-drives/ssd-970-evo-plus-nvme-m-2-2-tb-mz-v7s2t0b-am/</a:t>
            </a:r>
            <a:endParaRPr>
              <a:latin typeface="Muli"/>
              <a:ea typeface="Muli"/>
              <a:cs typeface="Muli"/>
              <a:sym typeface="Muli"/>
            </a:endParaRPr>
          </a:p>
          <a:p>
            <a:pPr indent="0" lvl="0" marL="0" rtl="0" algn="l">
              <a:spcBef>
                <a:spcPts val="0"/>
              </a:spcBef>
              <a:spcAft>
                <a:spcPts val="0"/>
              </a:spcAft>
              <a:buNone/>
            </a:pPr>
            <a:r>
              <a:t/>
            </a:r>
            <a:endParaRPr>
              <a:latin typeface="Muli"/>
              <a:ea typeface="Muli"/>
              <a:cs typeface="Muli"/>
              <a:sym typeface="Muli"/>
            </a:endParaRPr>
          </a:p>
          <a:p>
            <a:pPr indent="0" lvl="0" marL="0" rtl="0" algn="l">
              <a:spcBef>
                <a:spcPts val="0"/>
              </a:spcBef>
              <a:spcAft>
                <a:spcPts val="0"/>
              </a:spcAft>
              <a:buNone/>
            </a:pPr>
            <a:r>
              <a:rPr lang="en" u="sng">
                <a:solidFill>
                  <a:schemeClr val="hlink"/>
                </a:solidFill>
                <a:latin typeface="Muli"/>
                <a:ea typeface="Muli"/>
                <a:cs typeface="Muli"/>
                <a:sym typeface="Muli"/>
                <a:hlinkClick r:id="rId7"/>
              </a:rPr>
              <a:t>https://www.intel.ca/content/www/ca/en/products/processors/core/i9-processors/i9-10900k.html</a:t>
            </a:r>
            <a:endParaRPr>
              <a:latin typeface="Muli"/>
              <a:ea typeface="Muli"/>
              <a:cs typeface="Muli"/>
              <a:sym typeface="Muli"/>
            </a:endParaRPr>
          </a:p>
          <a:p>
            <a:pPr indent="0" lvl="0" marL="0" rtl="0" algn="l">
              <a:spcBef>
                <a:spcPts val="0"/>
              </a:spcBef>
              <a:spcAft>
                <a:spcPts val="0"/>
              </a:spcAft>
              <a:buNone/>
            </a:pPr>
            <a:r>
              <a:t/>
            </a:r>
            <a:endParaRPr>
              <a:latin typeface="Muli"/>
              <a:ea typeface="Muli"/>
              <a:cs typeface="Muli"/>
              <a:sym typeface="Muli"/>
            </a:endParaRPr>
          </a:p>
          <a:p>
            <a:pPr indent="0" lvl="0" marL="0" rtl="0" algn="l">
              <a:spcBef>
                <a:spcPts val="0"/>
              </a:spcBef>
              <a:spcAft>
                <a:spcPts val="0"/>
              </a:spcAft>
              <a:buNone/>
            </a:pPr>
            <a:r>
              <a:rPr lang="en" u="sng">
                <a:solidFill>
                  <a:schemeClr val="hlink"/>
                </a:solidFill>
                <a:latin typeface="Muli"/>
                <a:ea typeface="Muli"/>
                <a:cs typeface="Muli"/>
                <a:sym typeface="Muli"/>
                <a:hlinkClick r:id="rId8"/>
              </a:rPr>
              <a:t>https://www.gigabyte.com/Motherboard/Z490-AORUS-MASTER-rev-1x#kf</a:t>
            </a:r>
            <a:endParaRPr>
              <a:latin typeface="Muli"/>
              <a:ea typeface="Muli"/>
              <a:cs typeface="Muli"/>
              <a:sym typeface="Muli"/>
            </a:endParaRPr>
          </a:p>
          <a:p>
            <a:pPr indent="0" lvl="0" marL="0" rtl="0" algn="l">
              <a:spcBef>
                <a:spcPts val="0"/>
              </a:spcBef>
              <a:spcAft>
                <a:spcPts val="0"/>
              </a:spcAft>
              <a:buNone/>
            </a:pPr>
            <a:r>
              <a:t/>
            </a:r>
            <a:endParaRPr>
              <a:latin typeface="Muli"/>
              <a:ea typeface="Muli"/>
              <a:cs typeface="Muli"/>
              <a:sym typeface="Muli"/>
            </a:endParaRPr>
          </a:p>
          <a:p>
            <a:pPr indent="0" lvl="0" marL="0" rtl="0" algn="l">
              <a:spcBef>
                <a:spcPts val="0"/>
              </a:spcBef>
              <a:spcAft>
                <a:spcPts val="0"/>
              </a:spcAft>
              <a:buNone/>
            </a:pPr>
            <a:r>
              <a:rPr lang="en" u="sng">
                <a:solidFill>
                  <a:schemeClr val="hlink"/>
                </a:solidFill>
                <a:latin typeface="Muli"/>
                <a:ea typeface="Muli"/>
                <a:cs typeface="Muli"/>
                <a:sym typeface="Muli"/>
                <a:hlinkClick r:id="rId9"/>
              </a:rPr>
              <a:t>https://www.evga.com/products/product.aspx?pn=24G-P5-3987-KR</a:t>
            </a:r>
            <a:endParaRPr>
              <a:latin typeface="Muli"/>
              <a:ea typeface="Muli"/>
              <a:cs typeface="Muli"/>
              <a:sym typeface="Muli"/>
            </a:endParaRPr>
          </a:p>
          <a:p>
            <a:pPr indent="0" lvl="0" marL="0" rtl="0" algn="l">
              <a:spcBef>
                <a:spcPts val="0"/>
              </a:spcBef>
              <a:spcAft>
                <a:spcPts val="0"/>
              </a:spcAft>
              <a:buNone/>
            </a:pPr>
            <a:r>
              <a:t/>
            </a:r>
            <a:endParaRPr>
              <a:latin typeface="Muli"/>
              <a:ea typeface="Muli"/>
              <a:cs typeface="Muli"/>
              <a:sym typeface="Muli"/>
            </a:endParaRPr>
          </a:p>
          <a:p>
            <a:pPr indent="0" lvl="0" marL="0" rtl="0" algn="l">
              <a:spcBef>
                <a:spcPts val="0"/>
              </a:spcBef>
              <a:spcAft>
                <a:spcPts val="0"/>
              </a:spcAft>
              <a:buNone/>
            </a:pPr>
            <a:r>
              <a:t/>
            </a:r>
            <a:endParaRPr>
              <a:latin typeface="Muli"/>
              <a:ea typeface="Muli"/>
              <a:cs typeface="Muli"/>
              <a:sym typeface="Muli"/>
            </a:endParaRPr>
          </a:p>
          <a:p>
            <a:pPr indent="0" lvl="0" marL="0" rtl="0" algn="l">
              <a:spcBef>
                <a:spcPts val="0"/>
              </a:spcBef>
              <a:spcAft>
                <a:spcPts val="0"/>
              </a:spcAft>
              <a:buNone/>
            </a:pPr>
            <a:r>
              <a:t/>
            </a:r>
            <a:endParaRPr>
              <a:latin typeface="Muli"/>
              <a:ea typeface="Muli"/>
              <a:cs typeface="Muli"/>
              <a:sym typeface="Muli"/>
            </a:endParaRPr>
          </a:p>
          <a:p>
            <a:pPr indent="0" lvl="0" marL="0" rtl="0" algn="l">
              <a:spcBef>
                <a:spcPts val="0"/>
              </a:spcBef>
              <a:spcAft>
                <a:spcPts val="0"/>
              </a:spcAft>
              <a:buNone/>
            </a:pPr>
            <a:r>
              <a:t/>
            </a:r>
            <a:endParaRPr>
              <a:latin typeface="Muli"/>
              <a:ea typeface="Muli"/>
              <a:cs typeface="Muli"/>
              <a:sym typeface="Mul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3"/>
          <p:cNvSpPr txBox="1"/>
          <p:nvPr/>
        </p:nvSpPr>
        <p:spPr>
          <a:xfrm>
            <a:off x="536000" y="505075"/>
            <a:ext cx="8040000" cy="40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https://www.lian-li.com/pc-o11-dynamic/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https://www.amazon.ca/Corsair-Vengeance-2x16GB-PC4-28800-Optimized/dp/B082DGZJ9C</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5"/>
              </a:rPr>
              <a:t>https://www.autodesk.ca/en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6"/>
              </a:rPr>
              <a:t>https://my.solidworks.com/try-solidworks?mktid=13830&amp;utm_campaign=202007_nam_sw_GoogleSWOPT_en_XOP2051_rise_brand_ca_exact&amp;utm_medium=cpc&amp;utm_source=google&amp;utm_content=search&amp;utm_term=EAIaIQobChMIupifvLiZ7QIVTMqzCh0WmwRLEAAYASAAEgJ-v_D_BwE&amp;gclid=EAIaIQobChMIupifvLiZ7QIVTMqzCh0WmwRLEAAYASAAEgJ-v_D_BwE&amp;gclsrc=aw.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4"/>
          <p:cNvSpPr txBox="1"/>
          <p:nvPr>
            <p:ph type="title"/>
          </p:nvPr>
        </p:nvSpPr>
        <p:spPr>
          <a:xfrm>
            <a:off x="300500" y="1816050"/>
            <a:ext cx="2808000" cy="755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is a CAD Computer?</a:t>
            </a:r>
            <a:endParaRPr/>
          </a:p>
        </p:txBody>
      </p:sp>
      <p:pic>
        <p:nvPicPr>
          <p:cNvPr id="119" name="Google Shape;119;p24"/>
          <p:cNvPicPr preferRelativeResize="0"/>
          <p:nvPr/>
        </p:nvPicPr>
        <p:blipFill>
          <a:blip r:embed="rId3">
            <a:alphaModFix/>
          </a:blip>
          <a:stretch>
            <a:fillRect/>
          </a:stretch>
        </p:blipFill>
        <p:spPr>
          <a:xfrm>
            <a:off x="3427650" y="555600"/>
            <a:ext cx="5600550" cy="3913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5"/>
          <p:cNvPicPr preferRelativeResize="0"/>
          <p:nvPr/>
        </p:nvPicPr>
        <p:blipFill rotWithShape="1">
          <a:blip r:embed="rId3">
            <a:alphaModFix/>
          </a:blip>
          <a:srcRect b="0" l="20353" r="20359" t="0"/>
          <a:stretch/>
        </p:blipFill>
        <p:spPr>
          <a:xfrm>
            <a:off x="200" y="2209350"/>
            <a:ext cx="3899451" cy="2934149"/>
          </a:xfrm>
          <a:prstGeom prst="rect">
            <a:avLst/>
          </a:prstGeom>
          <a:noFill/>
          <a:ln>
            <a:noFill/>
          </a:ln>
        </p:spPr>
      </p:pic>
      <p:sp>
        <p:nvSpPr>
          <p:cNvPr id="125" name="Google Shape;125;p25"/>
          <p:cNvSpPr txBox="1"/>
          <p:nvPr>
            <p:ph type="title"/>
          </p:nvPr>
        </p:nvSpPr>
        <p:spPr>
          <a:xfrm>
            <a:off x="5172950" y="923700"/>
            <a:ext cx="3370500" cy="3296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CAD VS CAM</a:t>
            </a:r>
            <a:endParaRPr/>
          </a:p>
        </p:txBody>
      </p:sp>
      <p:pic>
        <p:nvPicPr>
          <p:cNvPr id="126" name="Google Shape;126;p25"/>
          <p:cNvPicPr preferRelativeResize="0"/>
          <p:nvPr/>
        </p:nvPicPr>
        <p:blipFill>
          <a:blip r:embed="rId4">
            <a:alphaModFix/>
          </a:blip>
          <a:stretch>
            <a:fillRect/>
          </a:stretch>
        </p:blipFill>
        <p:spPr>
          <a:xfrm>
            <a:off x="200" y="0"/>
            <a:ext cx="3899450" cy="2209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6"/>
          <p:cNvPicPr preferRelativeResize="0"/>
          <p:nvPr/>
        </p:nvPicPr>
        <p:blipFill rotWithShape="1">
          <a:blip r:embed="rId3">
            <a:alphaModFix amt="90000"/>
          </a:blip>
          <a:srcRect b="0" l="25031" r="25026" t="0"/>
          <a:stretch/>
        </p:blipFill>
        <p:spPr>
          <a:xfrm>
            <a:off x="0" y="0"/>
            <a:ext cx="2285988" cy="2574698"/>
          </a:xfrm>
          <a:prstGeom prst="rect">
            <a:avLst/>
          </a:prstGeom>
          <a:noFill/>
          <a:ln cap="flat" cmpd="sng" w="9525">
            <a:solidFill>
              <a:srgbClr val="FFFFFF"/>
            </a:solidFill>
            <a:prstDash val="solid"/>
            <a:round/>
            <a:headEnd len="sm" w="sm" type="none"/>
            <a:tailEnd len="sm" w="sm" type="none"/>
          </a:ln>
        </p:spPr>
      </p:pic>
      <p:pic>
        <p:nvPicPr>
          <p:cNvPr id="132" name="Google Shape;132;p26"/>
          <p:cNvPicPr preferRelativeResize="0"/>
          <p:nvPr/>
        </p:nvPicPr>
        <p:blipFill rotWithShape="1">
          <a:blip r:embed="rId4">
            <a:alphaModFix amt="85000"/>
          </a:blip>
          <a:srcRect b="0" l="15668" r="15668" t="0"/>
          <a:stretch/>
        </p:blipFill>
        <p:spPr>
          <a:xfrm>
            <a:off x="2285997" y="0"/>
            <a:ext cx="2286000" cy="2574701"/>
          </a:xfrm>
          <a:prstGeom prst="rect">
            <a:avLst/>
          </a:prstGeom>
          <a:noFill/>
          <a:ln cap="flat" cmpd="sng" w="9525">
            <a:solidFill>
              <a:srgbClr val="FFFFFF"/>
            </a:solidFill>
            <a:prstDash val="solid"/>
            <a:round/>
            <a:headEnd len="sm" w="sm" type="none"/>
            <a:tailEnd len="sm" w="sm" type="none"/>
          </a:ln>
        </p:spPr>
      </p:pic>
      <p:pic>
        <p:nvPicPr>
          <p:cNvPr id="133" name="Google Shape;133;p26"/>
          <p:cNvPicPr preferRelativeResize="0"/>
          <p:nvPr/>
        </p:nvPicPr>
        <p:blipFill rotWithShape="1">
          <a:blip r:embed="rId5">
            <a:alphaModFix amt="90000"/>
          </a:blip>
          <a:srcRect b="0" l="16707" r="16701" t="0"/>
          <a:stretch/>
        </p:blipFill>
        <p:spPr>
          <a:xfrm>
            <a:off x="4572005" y="0"/>
            <a:ext cx="2285997" cy="2574700"/>
          </a:xfrm>
          <a:prstGeom prst="rect">
            <a:avLst/>
          </a:prstGeom>
          <a:noFill/>
          <a:ln cap="flat" cmpd="sng" w="9525">
            <a:solidFill>
              <a:srgbClr val="FFFFFF"/>
            </a:solidFill>
            <a:prstDash val="solid"/>
            <a:round/>
            <a:headEnd len="sm" w="sm" type="none"/>
            <a:tailEnd len="sm" w="sm" type="none"/>
          </a:ln>
        </p:spPr>
      </p:pic>
      <p:pic>
        <p:nvPicPr>
          <p:cNvPr id="134" name="Google Shape;134;p26"/>
          <p:cNvPicPr preferRelativeResize="0"/>
          <p:nvPr/>
        </p:nvPicPr>
        <p:blipFill rotWithShape="1">
          <a:blip r:embed="rId6">
            <a:alphaModFix amt="85000"/>
          </a:blip>
          <a:srcRect b="0" l="22431" r="22426" t="0"/>
          <a:stretch/>
        </p:blipFill>
        <p:spPr>
          <a:xfrm>
            <a:off x="6857997" y="0"/>
            <a:ext cx="2285999" cy="2574700"/>
          </a:xfrm>
          <a:prstGeom prst="rect">
            <a:avLst/>
          </a:prstGeom>
          <a:noFill/>
          <a:ln cap="flat" cmpd="sng" w="9525">
            <a:solidFill>
              <a:srgbClr val="FFFFFF"/>
            </a:solidFill>
            <a:prstDash val="solid"/>
            <a:round/>
            <a:headEnd len="sm" w="sm" type="none"/>
            <a:tailEnd len="sm" w="sm" type="none"/>
          </a:ln>
        </p:spPr>
      </p:pic>
      <p:sp>
        <p:nvSpPr>
          <p:cNvPr id="135" name="Google Shape;135;p26"/>
          <p:cNvSpPr txBox="1"/>
          <p:nvPr>
            <p:ph type="title"/>
          </p:nvPr>
        </p:nvSpPr>
        <p:spPr>
          <a:xfrm>
            <a:off x="836400" y="3032200"/>
            <a:ext cx="7490400" cy="157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PC PARTS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165925" y="246625"/>
            <a:ext cx="3027900" cy="862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Motherboard </a:t>
            </a:r>
            <a:endParaRPr/>
          </a:p>
        </p:txBody>
      </p:sp>
      <p:sp>
        <p:nvSpPr>
          <p:cNvPr id="141" name="Google Shape;141;p27"/>
          <p:cNvSpPr txBox="1"/>
          <p:nvPr>
            <p:ph idx="1" type="body"/>
          </p:nvPr>
        </p:nvSpPr>
        <p:spPr>
          <a:xfrm>
            <a:off x="-5" y="1340575"/>
            <a:ext cx="5429100" cy="3155100"/>
          </a:xfrm>
          <a:prstGeom prst="rect">
            <a:avLst/>
          </a:prstGeom>
        </p:spPr>
        <p:txBody>
          <a:bodyPr anchorCtr="0" anchor="t" bIns="0" lIns="0" spcFirstLastPara="1" rIns="0" wrap="square" tIns="0">
            <a:noAutofit/>
          </a:bodyPr>
          <a:lstStyle/>
          <a:p>
            <a:pPr indent="-311150" lvl="0" marL="457200" rtl="0" algn="l">
              <a:spcBef>
                <a:spcPts val="0"/>
              </a:spcBef>
              <a:spcAft>
                <a:spcPts val="0"/>
              </a:spcAft>
              <a:buSzPts val="1300"/>
              <a:buFont typeface="Muli"/>
              <a:buChar char="⬡"/>
            </a:pPr>
            <a:r>
              <a:rPr lang="en" sz="1200">
                <a:solidFill>
                  <a:srgbClr val="FFFFFF"/>
                </a:solidFill>
                <a:latin typeface="Muli"/>
                <a:ea typeface="Muli"/>
                <a:cs typeface="Muli"/>
                <a:sym typeface="Muli"/>
              </a:rPr>
              <a:t>Manufacturer </a:t>
            </a:r>
            <a:endParaRPr sz="1200">
              <a:solidFill>
                <a:srgbClr val="FFFFFF"/>
              </a:solidFill>
              <a:latin typeface="Muli"/>
              <a:ea typeface="Muli"/>
              <a:cs typeface="Muli"/>
              <a:sym typeface="Muli"/>
            </a:endParaRPr>
          </a:p>
          <a:p>
            <a:pPr indent="-304800" lvl="1" marL="914400" rtl="0" algn="l">
              <a:spcBef>
                <a:spcPts val="0"/>
              </a:spcBef>
              <a:spcAft>
                <a:spcPts val="0"/>
              </a:spcAft>
              <a:buSzPts val="1200"/>
              <a:buFont typeface="Muli"/>
              <a:buChar char="∙"/>
            </a:pPr>
            <a:r>
              <a:rPr lang="en" sz="1200">
                <a:solidFill>
                  <a:srgbClr val="FFFFFF"/>
                </a:solidFill>
                <a:latin typeface="Muli"/>
                <a:ea typeface="Muli"/>
                <a:cs typeface="Muli"/>
                <a:sym typeface="Muli"/>
              </a:rPr>
              <a:t>Gigabyte</a:t>
            </a:r>
            <a:endParaRPr sz="1200">
              <a:solidFill>
                <a:srgbClr val="FFFFFF"/>
              </a:solidFill>
              <a:latin typeface="Muli"/>
              <a:ea typeface="Muli"/>
              <a:cs typeface="Muli"/>
              <a:sym typeface="Muli"/>
            </a:endParaRPr>
          </a:p>
          <a:p>
            <a:pPr indent="-311150" lvl="0" marL="457200" rtl="0" algn="l">
              <a:spcBef>
                <a:spcPts val="0"/>
              </a:spcBef>
              <a:spcAft>
                <a:spcPts val="0"/>
              </a:spcAft>
              <a:buSzPts val="1300"/>
              <a:buFont typeface="Muli"/>
              <a:buChar char="⬡"/>
            </a:pPr>
            <a:r>
              <a:rPr lang="en" sz="1200">
                <a:solidFill>
                  <a:srgbClr val="FFFFFF"/>
                </a:solidFill>
                <a:latin typeface="Muli"/>
                <a:ea typeface="Muli"/>
                <a:cs typeface="Muli"/>
                <a:sym typeface="Muli"/>
              </a:rPr>
              <a:t>Socket</a:t>
            </a:r>
            <a:endParaRPr sz="1200">
              <a:solidFill>
                <a:srgbClr val="FFFFFF"/>
              </a:solidFill>
              <a:latin typeface="Muli"/>
              <a:ea typeface="Muli"/>
              <a:cs typeface="Muli"/>
              <a:sym typeface="Muli"/>
            </a:endParaRPr>
          </a:p>
          <a:p>
            <a:pPr indent="-304800" lvl="1" marL="914400" rtl="0" algn="l">
              <a:spcBef>
                <a:spcPts val="0"/>
              </a:spcBef>
              <a:spcAft>
                <a:spcPts val="0"/>
              </a:spcAft>
              <a:buSzPts val="1200"/>
              <a:buFont typeface="Muli"/>
              <a:buChar char="∙"/>
            </a:pPr>
            <a:r>
              <a:rPr lang="en" sz="1200">
                <a:solidFill>
                  <a:srgbClr val="FFFFFF"/>
                </a:solidFill>
                <a:latin typeface="Muli"/>
                <a:ea typeface="Muli"/>
                <a:cs typeface="Muli"/>
                <a:sym typeface="Muli"/>
              </a:rPr>
              <a:t>LGA 1200</a:t>
            </a:r>
            <a:endParaRPr sz="1200">
              <a:solidFill>
                <a:srgbClr val="FFFFFF"/>
              </a:solidFill>
              <a:latin typeface="Muli"/>
              <a:ea typeface="Muli"/>
              <a:cs typeface="Muli"/>
              <a:sym typeface="Muli"/>
            </a:endParaRPr>
          </a:p>
          <a:p>
            <a:pPr indent="-311150" lvl="0" marL="457200" rtl="0" algn="l">
              <a:spcBef>
                <a:spcPts val="0"/>
              </a:spcBef>
              <a:spcAft>
                <a:spcPts val="0"/>
              </a:spcAft>
              <a:buSzPts val="1300"/>
              <a:buFont typeface="Muli"/>
              <a:buChar char="⬡"/>
            </a:pPr>
            <a:r>
              <a:rPr lang="en" sz="1200">
                <a:solidFill>
                  <a:srgbClr val="FFFFFF"/>
                </a:solidFill>
                <a:latin typeface="Muli"/>
                <a:ea typeface="Muli"/>
                <a:cs typeface="Muli"/>
                <a:sym typeface="Muli"/>
              </a:rPr>
              <a:t>Form</a:t>
            </a:r>
            <a:endParaRPr sz="1200">
              <a:solidFill>
                <a:srgbClr val="FFFFFF"/>
              </a:solidFill>
              <a:latin typeface="Muli"/>
              <a:ea typeface="Muli"/>
              <a:cs typeface="Muli"/>
              <a:sym typeface="Muli"/>
            </a:endParaRPr>
          </a:p>
          <a:p>
            <a:pPr indent="-304800" lvl="1" marL="914400" rtl="0" algn="l">
              <a:spcBef>
                <a:spcPts val="0"/>
              </a:spcBef>
              <a:spcAft>
                <a:spcPts val="0"/>
              </a:spcAft>
              <a:buSzPts val="1200"/>
              <a:buFont typeface="Muli"/>
              <a:buChar char="∙"/>
            </a:pPr>
            <a:r>
              <a:rPr lang="en" sz="1200">
                <a:solidFill>
                  <a:srgbClr val="FFFFFF"/>
                </a:solidFill>
                <a:latin typeface="Muli"/>
                <a:ea typeface="Muli"/>
                <a:cs typeface="Muli"/>
                <a:sym typeface="Muli"/>
              </a:rPr>
              <a:t>ATX</a:t>
            </a:r>
            <a:endParaRPr sz="1200">
              <a:solidFill>
                <a:srgbClr val="FFFFFF"/>
              </a:solidFill>
              <a:latin typeface="Muli"/>
              <a:ea typeface="Muli"/>
              <a:cs typeface="Muli"/>
              <a:sym typeface="Muli"/>
            </a:endParaRPr>
          </a:p>
          <a:p>
            <a:pPr indent="-311150" lvl="0" marL="457200" rtl="0" algn="l">
              <a:spcBef>
                <a:spcPts val="0"/>
              </a:spcBef>
              <a:spcAft>
                <a:spcPts val="0"/>
              </a:spcAft>
              <a:buSzPts val="1300"/>
              <a:buFont typeface="Muli"/>
              <a:buChar char="⬡"/>
            </a:pPr>
            <a:r>
              <a:rPr lang="en" sz="1200">
                <a:solidFill>
                  <a:srgbClr val="FFFFFF"/>
                </a:solidFill>
                <a:latin typeface="Muli"/>
                <a:ea typeface="Muli"/>
                <a:cs typeface="Muli"/>
                <a:sym typeface="Muli"/>
              </a:rPr>
              <a:t>Chipset</a:t>
            </a:r>
            <a:endParaRPr sz="1200">
              <a:solidFill>
                <a:srgbClr val="FFFFFF"/>
              </a:solidFill>
              <a:latin typeface="Muli"/>
              <a:ea typeface="Muli"/>
              <a:cs typeface="Muli"/>
              <a:sym typeface="Muli"/>
            </a:endParaRPr>
          </a:p>
          <a:p>
            <a:pPr indent="-304800" lvl="1" marL="914400" rtl="0" algn="l">
              <a:spcBef>
                <a:spcPts val="0"/>
              </a:spcBef>
              <a:spcAft>
                <a:spcPts val="0"/>
              </a:spcAft>
              <a:buSzPts val="1200"/>
              <a:buFont typeface="Muli"/>
              <a:buChar char="∙"/>
            </a:pPr>
            <a:r>
              <a:rPr lang="en" sz="1200">
                <a:solidFill>
                  <a:srgbClr val="FFFFFF"/>
                </a:solidFill>
                <a:latin typeface="Muli"/>
                <a:ea typeface="Muli"/>
                <a:cs typeface="Muli"/>
                <a:sym typeface="Muli"/>
              </a:rPr>
              <a:t>Intel Z490</a:t>
            </a:r>
            <a:endParaRPr sz="1200">
              <a:solidFill>
                <a:srgbClr val="FFFFFF"/>
              </a:solidFill>
              <a:latin typeface="Muli"/>
              <a:ea typeface="Muli"/>
              <a:cs typeface="Muli"/>
              <a:sym typeface="Muli"/>
            </a:endParaRPr>
          </a:p>
          <a:p>
            <a:pPr indent="-311150" lvl="0" marL="457200" rtl="0" algn="l">
              <a:spcBef>
                <a:spcPts val="0"/>
              </a:spcBef>
              <a:spcAft>
                <a:spcPts val="0"/>
              </a:spcAft>
              <a:buSzPts val="1300"/>
              <a:buFont typeface="Muli"/>
              <a:buChar char="⬡"/>
            </a:pPr>
            <a:r>
              <a:rPr lang="en" sz="1200">
                <a:solidFill>
                  <a:srgbClr val="FFFFFF"/>
                </a:solidFill>
                <a:latin typeface="Muli"/>
                <a:ea typeface="Muli"/>
                <a:cs typeface="Muli"/>
                <a:sym typeface="Muli"/>
              </a:rPr>
              <a:t>Memory Max</a:t>
            </a:r>
            <a:endParaRPr sz="1200">
              <a:solidFill>
                <a:srgbClr val="FFFFFF"/>
              </a:solidFill>
              <a:latin typeface="Muli"/>
              <a:ea typeface="Muli"/>
              <a:cs typeface="Muli"/>
              <a:sym typeface="Muli"/>
            </a:endParaRPr>
          </a:p>
          <a:p>
            <a:pPr indent="-304800" lvl="1" marL="914400" rtl="0" algn="l">
              <a:spcBef>
                <a:spcPts val="0"/>
              </a:spcBef>
              <a:spcAft>
                <a:spcPts val="0"/>
              </a:spcAft>
              <a:buSzPts val="1200"/>
              <a:buFont typeface="Muli"/>
              <a:buChar char="∙"/>
            </a:pPr>
            <a:r>
              <a:rPr lang="en" sz="1200">
                <a:solidFill>
                  <a:srgbClr val="FFFFFF"/>
                </a:solidFill>
                <a:latin typeface="Muli"/>
                <a:ea typeface="Muli"/>
                <a:cs typeface="Muli"/>
                <a:sym typeface="Muli"/>
              </a:rPr>
              <a:t>128 Gb</a:t>
            </a:r>
            <a:endParaRPr sz="1200">
              <a:solidFill>
                <a:srgbClr val="FFFFFF"/>
              </a:solidFill>
              <a:latin typeface="Muli"/>
              <a:ea typeface="Muli"/>
              <a:cs typeface="Muli"/>
              <a:sym typeface="Muli"/>
            </a:endParaRPr>
          </a:p>
          <a:p>
            <a:pPr indent="-311150" lvl="0" marL="457200" rtl="0" algn="l">
              <a:spcBef>
                <a:spcPts val="0"/>
              </a:spcBef>
              <a:spcAft>
                <a:spcPts val="0"/>
              </a:spcAft>
              <a:buSzPts val="1300"/>
              <a:buFont typeface="Muli"/>
              <a:buChar char="⬡"/>
            </a:pPr>
            <a:r>
              <a:rPr lang="en" sz="1200">
                <a:solidFill>
                  <a:srgbClr val="FFFFFF"/>
                </a:solidFill>
                <a:latin typeface="Muli"/>
                <a:ea typeface="Muli"/>
                <a:cs typeface="Muli"/>
                <a:sym typeface="Muli"/>
              </a:rPr>
              <a:t>Memory Type</a:t>
            </a:r>
            <a:endParaRPr sz="1200">
              <a:solidFill>
                <a:srgbClr val="FFFFFF"/>
              </a:solidFill>
              <a:latin typeface="Muli"/>
              <a:ea typeface="Muli"/>
              <a:cs typeface="Muli"/>
              <a:sym typeface="Muli"/>
            </a:endParaRPr>
          </a:p>
          <a:p>
            <a:pPr indent="-304800" lvl="1" marL="914400" rtl="0" algn="l">
              <a:spcBef>
                <a:spcPts val="0"/>
              </a:spcBef>
              <a:spcAft>
                <a:spcPts val="0"/>
              </a:spcAft>
              <a:buSzPts val="1200"/>
              <a:buFont typeface="Muli"/>
              <a:buChar char="∙"/>
            </a:pPr>
            <a:r>
              <a:rPr lang="en" sz="1200">
                <a:solidFill>
                  <a:srgbClr val="FFFFFF"/>
                </a:solidFill>
                <a:latin typeface="Muli"/>
                <a:ea typeface="Muli"/>
                <a:cs typeface="Muli"/>
                <a:sym typeface="Muli"/>
              </a:rPr>
              <a:t>DDR4</a:t>
            </a:r>
            <a:endParaRPr sz="1200">
              <a:solidFill>
                <a:srgbClr val="FFFFFF"/>
              </a:solidFill>
              <a:latin typeface="Muli"/>
              <a:ea typeface="Muli"/>
              <a:cs typeface="Muli"/>
              <a:sym typeface="Muli"/>
            </a:endParaRPr>
          </a:p>
          <a:p>
            <a:pPr indent="-311150" lvl="0" marL="457200" rtl="0" algn="l">
              <a:spcBef>
                <a:spcPts val="0"/>
              </a:spcBef>
              <a:spcAft>
                <a:spcPts val="0"/>
              </a:spcAft>
              <a:buSzPts val="1300"/>
              <a:buFont typeface="Muli"/>
              <a:buChar char="⬡"/>
            </a:pPr>
            <a:r>
              <a:rPr lang="en" sz="1200">
                <a:latin typeface="Muli"/>
                <a:ea typeface="Muli"/>
                <a:cs typeface="Muli"/>
                <a:sym typeface="Muli"/>
              </a:rPr>
              <a:t>Does not support ECC</a:t>
            </a:r>
            <a:endParaRPr sz="1200">
              <a:latin typeface="Muli"/>
              <a:ea typeface="Muli"/>
              <a:cs typeface="Muli"/>
              <a:sym typeface="Muli"/>
            </a:endParaRPr>
          </a:p>
          <a:p>
            <a:pPr indent="-311150" lvl="0" marL="457200" rtl="0" algn="l">
              <a:spcBef>
                <a:spcPts val="0"/>
              </a:spcBef>
              <a:spcAft>
                <a:spcPts val="0"/>
              </a:spcAft>
              <a:buSzPts val="1300"/>
              <a:buFont typeface="Muli"/>
              <a:buChar char="⬡"/>
            </a:pPr>
            <a:r>
              <a:rPr lang="en" sz="1200">
                <a:latin typeface="Muli"/>
                <a:ea typeface="Muli"/>
                <a:cs typeface="Muli"/>
                <a:sym typeface="Muli"/>
              </a:rPr>
              <a:t>RAID Support </a:t>
            </a:r>
            <a:endParaRPr sz="1200">
              <a:latin typeface="Muli"/>
              <a:ea typeface="Muli"/>
              <a:cs typeface="Muli"/>
              <a:sym typeface="Muli"/>
            </a:endParaRPr>
          </a:p>
        </p:txBody>
      </p:sp>
      <p:sp>
        <p:nvSpPr>
          <p:cNvPr id="142" name="Google Shape;142;p27"/>
          <p:cNvSpPr txBox="1"/>
          <p:nvPr>
            <p:ph idx="2" type="body"/>
          </p:nvPr>
        </p:nvSpPr>
        <p:spPr>
          <a:xfrm>
            <a:off x="2113325" y="1190700"/>
            <a:ext cx="2841000" cy="3018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900">
              <a:solidFill>
                <a:srgbClr val="FFFFFF"/>
              </a:solidFill>
              <a:latin typeface="Muli"/>
              <a:ea typeface="Muli"/>
              <a:cs typeface="Muli"/>
              <a:sym typeface="Muli"/>
            </a:endParaRPr>
          </a:p>
          <a:p>
            <a:pPr indent="-311150" lvl="0" marL="457200" rtl="0" algn="l">
              <a:spcBef>
                <a:spcPts val="0"/>
              </a:spcBef>
              <a:spcAft>
                <a:spcPts val="0"/>
              </a:spcAft>
              <a:buSzPts val="1300"/>
              <a:buFont typeface="Muli"/>
              <a:buChar char="⬡"/>
            </a:pPr>
            <a:r>
              <a:rPr lang="en" sz="1200">
                <a:solidFill>
                  <a:srgbClr val="FFFFFF"/>
                </a:solidFill>
                <a:latin typeface="Muli"/>
                <a:ea typeface="Muli"/>
                <a:cs typeface="Muli"/>
                <a:sym typeface="Muli"/>
              </a:rPr>
              <a:t>Memory Slots</a:t>
            </a:r>
            <a:endParaRPr sz="1200">
              <a:solidFill>
                <a:srgbClr val="FFFFFF"/>
              </a:solidFill>
              <a:latin typeface="Muli"/>
              <a:ea typeface="Muli"/>
              <a:cs typeface="Muli"/>
              <a:sym typeface="Muli"/>
            </a:endParaRPr>
          </a:p>
          <a:p>
            <a:pPr indent="-304800" lvl="1" marL="914400" rtl="0" algn="l">
              <a:spcBef>
                <a:spcPts val="0"/>
              </a:spcBef>
              <a:spcAft>
                <a:spcPts val="0"/>
              </a:spcAft>
              <a:buSzPts val="1200"/>
              <a:buFont typeface="Muli"/>
              <a:buChar char="∙"/>
            </a:pPr>
            <a:r>
              <a:rPr lang="en" sz="1200">
                <a:solidFill>
                  <a:srgbClr val="FFFFFF"/>
                </a:solidFill>
                <a:latin typeface="Muli"/>
                <a:ea typeface="Muli"/>
                <a:cs typeface="Muli"/>
                <a:sym typeface="Muli"/>
              </a:rPr>
              <a:t>4</a:t>
            </a:r>
            <a:endParaRPr sz="1200">
              <a:solidFill>
                <a:srgbClr val="FFFFFF"/>
              </a:solidFill>
              <a:latin typeface="Muli"/>
              <a:ea typeface="Muli"/>
              <a:cs typeface="Muli"/>
              <a:sym typeface="Muli"/>
            </a:endParaRPr>
          </a:p>
          <a:p>
            <a:pPr indent="-311150" lvl="0" marL="457200" rtl="0" algn="l">
              <a:spcBef>
                <a:spcPts val="0"/>
              </a:spcBef>
              <a:spcAft>
                <a:spcPts val="0"/>
              </a:spcAft>
              <a:buSzPts val="1300"/>
              <a:buFont typeface="Muli"/>
              <a:buChar char="⬡"/>
            </a:pPr>
            <a:r>
              <a:rPr lang="en" sz="1200">
                <a:latin typeface="Muli"/>
                <a:ea typeface="Muli"/>
                <a:cs typeface="Muli"/>
                <a:sym typeface="Muli"/>
              </a:rPr>
              <a:t>PCI-E x16 Slots</a:t>
            </a:r>
            <a:endParaRPr sz="1200">
              <a:latin typeface="Muli"/>
              <a:ea typeface="Muli"/>
              <a:cs typeface="Muli"/>
              <a:sym typeface="Muli"/>
            </a:endParaRPr>
          </a:p>
          <a:p>
            <a:pPr indent="-304800" lvl="1" marL="914400" rtl="0" algn="l">
              <a:spcBef>
                <a:spcPts val="0"/>
              </a:spcBef>
              <a:spcAft>
                <a:spcPts val="0"/>
              </a:spcAft>
              <a:buSzPts val="1200"/>
              <a:buFont typeface="Muli"/>
              <a:buChar char="∙"/>
            </a:pPr>
            <a:r>
              <a:rPr lang="en" sz="1200">
                <a:latin typeface="Muli"/>
                <a:ea typeface="Muli"/>
                <a:cs typeface="Muli"/>
                <a:sym typeface="Muli"/>
              </a:rPr>
              <a:t>3</a:t>
            </a:r>
            <a:endParaRPr sz="1200">
              <a:solidFill>
                <a:srgbClr val="FFFFFF"/>
              </a:solidFill>
              <a:latin typeface="Muli"/>
              <a:ea typeface="Muli"/>
              <a:cs typeface="Muli"/>
              <a:sym typeface="Muli"/>
            </a:endParaRPr>
          </a:p>
          <a:p>
            <a:pPr indent="-311150" lvl="0" marL="457200" rtl="0" algn="l">
              <a:spcBef>
                <a:spcPts val="0"/>
              </a:spcBef>
              <a:spcAft>
                <a:spcPts val="0"/>
              </a:spcAft>
              <a:buSzPts val="1300"/>
              <a:buFont typeface="Muli"/>
              <a:buChar char="⬡"/>
            </a:pPr>
            <a:r>
              <a:rPr lang="en" sz="1200">
                <a:solidFill>
                  <a:srgbClr val="FFFFFF"/>
                </a:solidFill>
                <a:latin typeface="Muli"/>
                <a:ea typeface="Muli"/>
                <a:cs typeface="Muli"/>
                <a:sym typeface="Muli"/>
              </a:rPr>
              <a:t>SATA</a:t>
            </a:r>
            <a:endParaRPr sz="1200">
              <a:solidFill>
                <a:srgbClr val="FFFFFF"/>
              </a:solidFill>
              <a:latin typeface="Muli"/>
              <a:ea typeface="Muli"/>
              <a:cs typeface="Muli"/>
              <a:sym typeface="Muli"/>
            </a:endParaRPr>
          </a:p>
          <a:p>
            <a:pPr indent="-304800" lvl="1" marL="914400" rtl="0" algn="l">
              <a:spcBef>
                <a:spcPts val="0"/>
              </a:spcBef>
              <a:spcAft>
                <a:spcPts val="0"/>
              </a:spcAft>
              <a:buSzPts val="1200"/>
              <a:buFont typeface="Muli"/>
              <a:buChar char="∙"/>
            </a:pPr>
            <a:r>
              <a:rPr lang="en" sz="1200">
                <a:solidFill>
                  <a:srgbClr val="FFFFFF"/>
                </a:solidFill>
                <a:latin typeface="Muli"/>
                <a:ea typeface="Muli"/>
                <a:cs typeface="Muli"/>
                <a:sym typeface="Muli"/>
              </a:rPr>
              <a:t>6</a:t>
            </a:r>
            <a:endParaRPr sz="1200">
              <a:solidFill>
                <a:srgbClr val="FFFFFF"/>
              </a:solidFill>
              <a:latin typeface="Muli"/>
              <a:ea typeface="Muli"/>
              <a:cs typeface="Muli"/>
              <a:sym typeface="Muli"/>
            </a:endParaRPr>
          </a:p>
          <a:p>
            <a:pPr indent="-311150" lvl="0" marL="457200" rtl="0" algn="l">
              <a:spcBef>
                <a:spcPts val="0"/>
              </a:spcBef>
              <a:spcAft>
                <a:spcPts val="0"/>
              </a:spcAft>
              <a:buSzPts val="1300"/>
              <a:buFont typeface="Muli"/>
              <a:buChar char="⬡"/>
            </a:pPr>
            <a:r>
              <a:rPr lang="en" sz="1200">
                <a:solidFill>
                  <a:srgbClr val="FFFFFF"/>
                </a:solidFill>
                <a:latin typeface="Muli"/>
                <a:ea typeface="Muli"/>
                <a:cs typeface="Muli"/>
                <a:sym typeface="Muli"/>
              </a:rPr>
              <a:t>USB 2.0 Headers</a:t>
            </a:r>
            <a:endParaRPr sz="1200">
              <a:solidFill>
                <a:srgbClr val="FFFFFF"/>
              </a:solidFill>
              <a:latin typeface="Muli"/>
              <a:ea typeface="Muli"/>
              <a:cs typeface="Muli"/>
              <a:sym typeface="Muli"/>
            </a:endParaRPr>
          </a:p>
          <a:p>
            <a:pPr indent="-285750" lvl="1" marL="914400" rtl="0" algn="l">
              <a:spcBef>
                <a:spcPts val="0"/>
              </a:spcBef>
              <a:spcAft>
                <a:spcPts val="0"/>
              </a:spcAft>
              <a:buSzPts val="900"/>
              <a:buFont typeface="Muli"/>
              <a:buChar char="∙"/>
            </a:pPr>
            <a:r>
              <a:rPr lang="en" sz="1200">
                <a:solidFill>
                  <a:srgbClr val="FFFFFF"/>
                </a:solidFill>
                <a:latin typeface="Muli"/>
                <a:ea typeface="Muli"/>
                <a:cs typeface="Muli"/>
                <a:sym typeface="Muli"/>
              </a:rPr>
              <a:t>2</a:t>
            </a:r>
            <a:endParaRPr sz="1200">
              <a:solidFill>
                <a:srgbClr val="FFFFFF"/>
              </a:solidFill>
              <a:latin typeface="Muli"/>
              <a:ea typeface="Muli"/>
              <a:cs typeface="Muli"/>
              <a:sym typeface="Muli"/>
            </a:endParaRPr>
          </a:p>
          <a:p>
            <a:pPr indent="-311150" lvl="0" marL="457200" rtl="0" algn="l">
              <a:spcBef>
                <a:spcPts val="0"/>
              </a:spcBef>
              <a:spcAft>
                <a:spcPts val="0"/>
              </a:spcAft>
              <a:buSzPts val="1300"/>
              <a:buFont typeface="Muli"/>
              <a:buChar char="⬡"/>
            </a:pPr>
            <a:r>
              <a:rPr lang="en" sz="1200">
                <a:solidFill>
                  <a:srgbClr val="FFFFFF"/>
                </a:solidFill>
                <a:latin typeface="Muli"/>
                <a:ea typeface="Muli"/>
                <a:cs typeface="Muli"/>
                <a:sym typeface="Muli"/>
              </a:rPr>
              <a:t>USB 3.2 Gen 1 Headers</a:t>
            </a:r>
            <a:endParaRPr sz="1200">
              <a:solidFill>
                <a:srgbClr val="FFFFFF"/>
              </a:solidFill>
              <a:latin typeface="Muli"/>
              <a:ea typeface="Muli"/>
              <a:cs typeface="Muli"/>
              <a:sym typeface="Muli"/>
            </a:endParaRPr>
          </a:p>
          <a:p>
            <a:pPr indent="-304800" lvl="1" marL="914400" rtl="0" algn="l">
              <a:spcBef>
                <a:spcPts val="0"/>
              </a:spcBef>
              <a:spcAft>
                <a:spcPts val="0"/>
              </a:spcAft>
              <a:buSzPts val="1200"/>
              <a:buFont typeface="Muli"/>
              <a:buChar char="∙"/>
            </a:pPr>
            <a:r>
              <a:rPr lang="en" sz="1200">
                <a:solidFill>
                  <a:srgbClr val="FFFFFF"/>
                </a:solidFill>
                <a:latin typeface="Muli"/>
                <a:ea typeface="Muli"/>
                <a:cs typeface="Muli"/>
                <a:sym typeface="Muli"/>
              </a:rPr>
              <a:t>1</a:t>
            </a:r>
            <a:endParaRPr sz="1200">
              <a:solidFill>
                <a:srgbClr val="FFFFFF"/>
              </a:solidFill>
              <a:latin typeface="Muli"/>
              <a:ea typeface="Muli"/>
              <a:cs typeface="Muli"/>
              <a:sym typeface="Muli"/>
            </a:endParaRPr>
          </a:p>
          <a:p>
            <a:pPr indent="-311150" lvl="0" marL="457200" rtl="0" algn="l">
              <a:spcBef>
                <a:spcPts val="0"/>
              </a:spcBef>
              <a:spcAft>
                <a:spcPts val="0"/>
              </a:spcAft>
              <a:buSzPts val="1300"/>
              <a:buFont typeface="Muli"/>
              <a:buChar char="⬡"/>
            </a:pPr>
            <a:r>
              <a:rPr lang="en" sz="1200">
                <a:solidFill>
                  <a:srgbClr val="FFFFFF"/>
                </a:solidFill>
                <a:latin typeface="Muli"/>
                <a:ea typeface="Muli"/>
                <a:cs typeface="Muli"/>
                <a:sym typeface="Muli"/>
              </a:rPr>
              <a:t>USB 3.2 Gen 2 Headers</a:t>
            </a:r>
            <a:endParaRPr sz="1200">
              <a:solidFill>
                <a:srgbClr val="FFFFFF"/>
              </a:solidFill>
              <a:latin typeface="Muli"/>
              <a:ea typeface="Muli"/>
              <a:cs typeface="Muli"/>
              <a:sym typeface="Muli"/>
            </a:endParaRPr>
          </a:p>
          <a:p>
            <a:pPr indent="-374650" lvl="1" marL="914400" rtl="0" algn="l">
              <a:spcBef>
                <a:spcPts val="0"/>
              </a:spcBef>
              <a:spcAft>
                <a:spcPts val="0"/>
              </a:spcAft>
              <a:buSzPts val="2300"/>
              <a:buFont typeface="Muli"/>
              <a:buChar char="∙"/>
            </a:pPr>
            <a:r>
              <a:rPr lang="en" sz="1200">
                <a:solidFill>
                  <a:srgbClr val="FFFFFF"/>
                </a:solidFill>
                <a:latin typeface="Muli"/>
                <a:ea typeface="Muli"/>
                <a:cs typeface="Muli"/>
                <a:sym typeface="Muli"/>
              </a:rPr>
              <a:t>1</a:t>
            </a:r>
            <a:endParaRPr sz="1200">
              <a:solidFill>
                <a:srgbClr val="FFFFFF"/>
              </a:solidFill>
              <a:latin typeface="Muli"/>
              <a:ea typeface="Muli"/>
              <a:cs typeface="Muli"/>
              <a:sym typeface="Muli"/>
            </a:endParaRPr>
          </a:p>
          <a:p>
            <a:pPr indent="-311150" lvl="0" marL="457200" rtl="0" algn="l">
              <a:spcBef>
                <a:spcPts val="0"/>
              </a:spcBef>
              <a:spcAft>
                <a:spcPts val="0"/>
              </a:spcAft>
              <a:buSzPts val="1300"/>
              <a:buFont typeface="Muli"/>
              <a:buChar char="⬡"/>
            </a:pPr>
            <a:r>
              <a:rPr lang="en" sz="1200">
                <a:solidFill>
                  <a:srgbClr val="FFFFFF"/>
                </a:solidFill>
                <a:latin typeface="Muli"/>
                <a:ea typeface="Muli"/>
                <a:cs typeface="Muli"/>
                <a:sym typeface="Muli"/>
              </a:rPr>
              <a:t>Wireless Networking</a:t>
            </a:r>
            <a:endParaRPr sz="1200">
              <a:solidFill>
                <a:srgbClr val="FFFFFF"/>
              </a:solidFill>
              <a:latin typeface="Muli"/>
              <a:ea typeface="Muli"/>
              <a:cs typeface="Muli"/>
              <a:sym typeface="Muli"/>
            </a:endParaRPr>
          </a:p>
          <a:p>
            <a:pPr indent="-374650" lvl="1" marL="914400" rtl="0" algn="l">
              <a:spcBef>
                <a:spcPts val="0"/>
              </a:spcBef>
              <a:spcAft>
                <a:spcPts val="0"/>
              </a:spcAft>
              <a:buSzPts val="2300"/>
              <a:buFont typeface="Muli"/>
              <a:buChar char="∙"/>
            </a:pPr>
            <a:r>
              <a:rPr lang="en" sz="1200">
                <a:solidFill>
                  <a:srgbClr val="FFFFFF"/>
                </a:solidFill>
                <a:latin typeface="Muli"/>
                <a:ea typeface="Muli"/>
                <a:cs typeface="Muli"/>
                <a:sym typeface="Muli"/>
              </a:rPr>
              <a:t>Wifi 6</a:t>
            </a:r>
            <a:endParaRPr sz="1200">
              <a:solidFill>
                <a:srgbClr val="FFFFFF"/>
              </a:solidFill>
              <a:latin typeface="Muli"/>
              <a:ea typeface="Muli"/>
              <a:cs typeface="Muli"/>
              <a:sym typeface="Muli"/>
            </a:endParaRPr>
          </a:p>
          <a:p>
            <a:pPr indent="0" lvl="0" marL="457200" rtl="0" algn="l">
              <a:spcBef>
                <a:spcPts val="600"/>
              </a:spcBef>
              <a:spcAft>
                <a:spcPts val="0"/>
              </a:spcAft>
              <a:buNone/>
            </a:pPr>
            <a:r>
              <a:t/>
            </a:r>
            <a:endParaRPr sz="1400"/>
          </a:p>
          <a:p>
            <a:pPr indent="0" lvl="0" marL="0" rtl="0" algn="l">
              <a:spcBef>
                <a:spcPts val="600"/>
              </a:spcBef>
              <a:spcAft>
                <a:spcPts val="0"/>
              </a:spcAft>
              <a:buNone/>
            </a:pPr>
            <a:r>
              <a:t/>
            </a:r>
            <a:endParaRPr/>
          </a:p>
        </p:txBody>
      </p:sp>
      <p:pic>
        <p:nvPicPr>
          <p:cNvPr id="143" name="Google Shape;143;p27"/>
          <p:cNvPicPr preferRelativeResize="0"/>
          <p:nvPr/>
        </p:nvPicPr>
        <p:blipFill>
          <a:blip r:embed="rId3">
            <a:alphaModFix/>
          </a:blip>
          <a:stretch>
            <a:fillRect/>
          </a:stretch>
        </p:blipFill>
        <p:spPr>
          <a:xfrm>
            <a:off x="4954325" y="690325"/>
            <a:ext cx="2912201" cy="36281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CPU</a:t>
            </a:r>
            <a:endParaRPr/>
          </a:p>
        </p:txBody>
      </p:sp>
      <p:sp>
        <p:nvSpPr>
          <p:cNvPr id="149" name="Google Shape;149;p28"/>
          <p:cNvSpPr txBox="1"/>
          <p:nvPr/>
        </p:nvSpPr>
        <p:spPr>
          <a:xfrm>
            <a:off x="324900" y="910550"/>
            <a:ext cx="4247100" cy="4051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600"/>
              </a:spcBef>
              <a:spcAft>
                <a:spcPts val="0"/>
              </a:spcAft>
              <a:buClr>
                <a:schemeClr val="accent5"/>
              </a:buClr>
              <a:buSzPts val="1200"/>
              <a:buFont typeface="Muli"/>
              <a:buChar char="⬡"/>
            </a:pPr>
            <a:r>
              <a:rPr lang="en" sz="1200">
                <a:solidFill>
                  <a:schemeClr val="lt1"/>
                </a:solidFill>
                <a:latin typeface="Muli"/>
                <a:ea typeface="Muli"/>
                <a:cs typeface="Muli"/>
                <a:sym typeface="Muli"/>
              </a:rPr>
              <a:t>Socket</a:t>
            </a:r>
            <a:endParaRPr sz="1200">
              <a:solidFill>
                <a:schemeClr val="lt1"/>
              </a:solidFill>
              <a:latin typeface="Muli"/>
              <a:ea typeface="Muli"/>
              <a:cs typeface="Muli"/>
              <a:sym typeface="Muli"/>
            </a:endParaRPr>
          </a:p>
          <a:p>
            <a:pPr indent="-304800" lvl="1" marL="914400" rtl="0" algn="l">
              <a:lnSpc>
                <a:spcPct val="115000"/>
              </a:lnSpc>
              <a:spcBef>
                <a:spcPts val="0"/>
              </a:spcBef>
              <a:spcAft>
                <a:spcPts val="0"/>
              </a:spcAft>
              <a:buClr>
                <a:schemeClr val="accent5"/>
              </a:buClr>
              <a:buSzPts val="1200"/>
              <a:buFont typeface="Muli"/>
              <a:buChar char="∙"/>
            </a:pPr>
            <a:r>
              <a:rPr lang="en" sz="1200">
                <a:solidFill>
                  <a:schemeClr val="lt1"/>
                </a:solidFill>
                <a:latin typeface="Muli"/>
                <a:ea typeface="Muli"/>
                <a:cs typeface="Muli"/>
                <a:sym typeface="Muli"/>
              </a:rPr>
              <a:t>FCLGA 1200</a:t>
            </a:r>
            <a:endParaRPr sz="1200">
              <a:solidFill>
                <a:schemeClr val="lt1"/>
              </a:solidFill>
              <a:latin typeface="Muli"/>
              <a:ea typeface="Muli"/>
              <a:cs typeface="Muli"/>
              <a:sym typeface="Muli"/>
            </a:endParaRPr>
          </a:p>
          <a:p>
            <a:pPr indent="-304800" lvl="0" marL="457200" rtl="0" algn="l">
              <a:lnSpc>
                <a:spcPct val="115000"/>
              </a:lnSpc>
              <a:spcBef>
                <a:spcPts val="0"/>
              </a:spcBef>
              <a:spcAft>
                <a:spcPts val="0"/>
              </a:spcAft>
              <a:buClr>
                <a:schemeClr val="accent5"/>
              </a:buClr>
              <a:buSzPts val="1200"/>
              <a:buFont typeface="Muli"/>
              <a:buChar char="⬡"/>
            </a:pPr>
            <a:r>
              <a:rPr lang="en" sz="1200">
                <a:solidFill>
                  <a:schemeClr val="lt1"/>
                </a:solidFill>
                <a:latin typeface="Muli"/>
                <a:ea typeface="Muli"/>
                <a:cs typeface="Muli"/>
                <a:sym typeface="Muli"/>
              </a:rPr>
              <a:t>Base clock</a:t>
            </a:r>
            <a:endParaRPr sz="1200">
              <a:solidFill>
                <a:schemeClr val="lt1"/>
              </a:solidFill>
              <a:latin typeface="Muli"/>
              <a:ea typeface="Muli"/>
              <a:cs typeface="Muli"/>
              <a:sym typeface="Muli"/>
            </a:endParaRPr>
          </a:p>
          <a:p>
            <a:pPr indent="-292100" lvl="1" marL="914400" rtl="0" algn="l">
              <a:lnSpc>
                <a:spcPct val="115000"/>
              </a:lnSpc>
              <a:spcBef>
                <a:spcPts val="0"/>
              </a:spcBef>
              <a:spcAft>
                <a:spcPts val="0"/>
              </a:spcAft>
              <a:buClr>
                <a:schemeClr val="accent5"/>
              </a:buClr>
              <a:buSzPts val="1000"/>
              <a:buFont typeface="Muli"/>
              <a:buChar char="∙"/>
            </a:pPr>
            <a:r>
              <a:rPr lang="en" sz="1200">
                <a:solidFill>
                  <a:schemeClr val="lt1"/>
                </a:solidFill>
                <a:latin typeface="Muli"/>
                <a:ea typeface="Muli"/>
                <a:cs typeface="Muli"/>
                <a:sym typeface="Muli"/>
              </a:rPr>
              <a:t>37. GHz</a:t>
            </a:r>
            <a:endParaRPr sz="1200">
              <a:solidFill>
                <a:schemeClr val="lt1"/>
              </a:solidFill>
              <a:latin typeface="Muli"/>
              <a:ea typeface="Muli"/>
              <a:cs typeface="Muli"/>
              <a:sym typeface="Muli"/>
            </a:endParaRPr>
          </a:p>
          <a:p>
            <a:pPr indent="-304800" lvl="0" marL="457200" rtl="0" algn="l">
              <a:lnSpc>
                <a:spcPct val="115000"/>
              </a:lnSpc>
              <a:spcBef>
                <a:spcPts val="0"/>
              </a:spcBef>
              <a:spcAft>
                <a:spcPts val="0"/>
              </a:spcAft>
              <a:buClr>
                <a:schemeClr val="accent5"/>
              </a:buClr>
              <a:buSzPts val="1200"/>
              <a:buFont typeface="Muli"/>
              <a:buChar char="⬡"/>
            </a:pPr>
            <a:r>
              <a:rPr lang="en" sz="1200">
                <a:solidFill>
                  <a:schemeClr val="lt1"/>
                </a:solidFill>
                <a:latin typeface="Muli"/>
                <a:ea typeface="Muli"/>
                <a:cs typeface="Muli"/>
                <a:sym typeface="Muli"/>
              </a:rPr>
              <a:t>Max overclock</a:t>
            </a:r>
            <a:endParaRPr sz="1200">
              <a:solidFill>
                <a:schemeClr val="lt1"/>
              </a:solidFill>
              <a:latin typeface="Muli"/>
              <a:ea typeface="Muli"/>
              <a:cs typeface="Muli"/>
              <a:sym typeface="Muli"/>
            </a:endParaRPr>
          </a:p>
          <a:p>
            <a:pPr indent="-304800" lvl="1" marL="914400" rtl="0" algn="l">
              <a:lnSpc>
                <a:spcPct val="115000"/>
              </a:lnSpc>
              <a:spcBef>
                <a:spcPts val="0"/>
              </a:spcBef>
              <a:spcAft>
                <a:spcPts val="0"/>
              </a:spcAft>
              <a:buClr>
                <a:schemeClr val="accent5"/>
              </a:buClr>
              <a:buSzPts val="1200"/>
              <a:buFont typeface="Muli"/>
              <a:buChar char="∙"/>
            </a:pPr>
            <a:r>
              <a:rPr lang="en" sz="1200">
                <a:solidFill>
                  <a:schemeClr val="lt1"/>
                </a:solidFill>
                <a:latin typeface="Muli"/>
                <a:ea typeface="Muli"/>
                <a:cs typeface="Muli"/>
                <a:sym typeface="Muli"/>
              </a:rPr>
              <a:t>5.3 </a:t>
            </a:r>
            <a:r>
              <a:rPr lang="en" sz="1200">
                <a:solidFill>
                  <a:srgbClr val="FFFFFF"/>
                </a:solidFill>
                <a:latin typeface="Muli"/>
                <a:ea typeface="Muli"/>
                <a:cs typeface="Muli"/>
                <a:sym typeface="Muli"/>
              </a:rPr>
              <a:t>GHz</a:t>
            </a:r>
            <a:endParaRPr sz="1200">
              <a:solidFill>
                <a:srgbClr val="FFFFFF"/>
              </a:solidFill>
              <a:latin typeface="Muli"/>
              <a:ea typeface="Muli"/>
              <a:cs typeface="Muli"/>
              <a:sym typeface="Muli"/>
            </a:endParaRPr>
          </a:p>
          <a:p>
            <a:pPr indent="-304800" lvl="0" marL="457200" rtl="0" algn="l">
              <a:lnSpc>
                <a:spcPct val="115000"/>
              </a:lnSpc>
              <a:spcBef>
                <a:spcPts val="0"/>
              </a:spcBef>
              <a:spcAft>
                <a:spcPts val="0"/>
              </a:spcAft>
              <a:buClr>
                <a:schemeClr val="accent5"/>
              </a:buClr>
              <a:buSzPts val="1200"/>
              <a:buFont typeface="Muli"/>
              <a:buChar char="⬡"/>
            </a:pPr>
            <a:r>
              <a:rPr lang="en" sz="1200">
                <a:solidFill>
                  <a:srgbClr val="FFFFFF"/>
                </a:solidFill>
                <a:latin typeface="Muli"/>
                <a:ea typeface="Muli"/>
                <a:cs typeface="Muli"/>
                <a:sym typeface="Muli"/>
              </a:rPr>
              <a:t>Bus Speed</a:t>
            </a:r>
            <a:endParaRPr sz="1200">
              <a:solidFill>
                <a:srgbClr val="FFFFFF"/>
              </a:solidFill>
              <a:latin typeface="Muli"/>
              <a:ea typeface="Muli"/>
              <a:cs typeface="Muli"/>
              <a:sym typeface="Muli"/>
            </a:endParaRPr>
          </a:p>
          <a:p>
            <a:pPr indent="-304800" lvl="1" marL="914400" rtl="0" algn="l">
              <a:lnSpc>
                <a:spcPct val="115000"/>
              </a:lnSpc>
              <a:spcBef>
                <a:spcPts val="0"/>
              </a:spcBef>
              <a:spcAft>
                <a:spcPts val="0"/>
              </a:spcAft>
              <a:buClr>
                <a:schemeClr val="accent5"/>
              </a:buClr>
              <a:buSzPts val="1200"/>
              <a:buFont typeface="Muli"/>
              <a:buChar char="∙"/>
            </a:pPr>
            <a:r>
              <a:rPr lang="en" sz="1200">
                <a:solidFill>
                  <a:srgbClr val="FFFFFF"/>
                </a:solidFill>
                <a:latin typeface="Muli"/>
                <a:ea typeface="Muli"/>
                <a:cs typeface="Muli"/>
                <a:sym typeface="Muli"/>
              </a:rPr>
              <a:t>8GT/s</a:t>
            </a:r>
            <a:endParaRPr sz="1200">
              <a:solidFill>
                <a:srgbClr val="FFFFFF"/>
              </a:solidFill>
              <a:latin typeface="Muli"/>
              <a:ea typeface="Muli"/>
              <a:cs typeface="Muli"/>
              <a:sym typeface="Muli"/>
            </a:endParaRPr>
          </a:p>
          <a:p>
            <a:pPr indent="-304800" lvl="0" marL="457200" rtl="0" algn="l">
              <a:lnSpc>
                <a:spcPct val="115000"/>
              </a:lnSpc>
              <a:spcBef>
                <a:spcPts val="0"/>
              </a:spcBef>
              <a:spcAft>
                <a:spcPts val="0"/>
              </a:spcAft>
              <a:buClr>
                <a:schemeClr val="accent5"/>
              </a:buClr>
              <a:buSzPts val="1200"/>
              <a:buFont typeface="Muli"/>
              <a:buChar char="⬡"/>
            </a:pPr>
            <a:r>
              <a:rPr lang="en" sz="1200">
                <a:solidFill>
                  <a:srgbClr val="FFFFFF"/>
                </a:solidFill>
                <a:latin typeface="Muli"/>
                <a:ea typeface="Muli"/>
                <a:cs typeface="Muli"/>
                <a:sym typeface="Muli"/>
              </a:rPr>
              <a:t>Max Memory Size </a:t>
            </a:r>
            <a:endParaRPr sz="1200">
              <a:solidFill>
                <a:srgbClr val="FFFFFF"/>
              </a:solidFill>
              <a:latin typeface="Muli"/>
              <a:ea typeface="Muli"/>
              <a:cs typeface="Muli"/>
              <a:sym typeface="Muli"/>
            </a:endParaRPr>
          </a:p>
          <a:p>
            <a:pPr indent="-304800" lvl="1" marL="914400" rtl="0" algn="l">
              <a:lnSpc>
                <a:spcPct val="115000"/>
              </a:lnSpc>
              <a:spcBef>
                <a:spcPts val="0"/>
              </a:spcBef>
              <a:spcAft>
                <a:spcPts val="0"/>
              </a:spcAft>
              <a:buClr>
                <a:schemeClr val="accent5"/>
              </a:buClr>
              <a:buSzPts val="1200"/>
              <a:buFont typeface="Muli"/>
              <a:buChar char="∙"/>
            </a:pPr>
            <a:r>
              <a:rPr lang="en" sz="1200">
                <a:solidFill>
                  <a:srgbClr val="FFFFFF"/>
                </a:solidFill>
                <a:latin typeface="Muli"/>
                <a:ea typeface="Muli"/>
                <a:cs typeface="Muli"/>
                <a:sym typeface="Muli"/>
              </a:rPr>
              <a:t>128 Gb</a:t>
            </a:r>
            <a:endParaRPr sz="1200">
              <a:solidFill>
                <a:srgbClr val="FFFFFF"/>
              </a:solidFill>
              <a:latin typeface="Muli"/>
              <a:ea typeface="Muli"/>
              <a:cs typeface="Muli"/>
              <a:sym typeface="Muli"/>
            </a:endParaRPr>
          </a:p>
          <a:p>
            <a:pPr indent="-304800" lvl="0" marL="457200" rtl="0" algn="l">
              <a:lnSpc>
                <a:spcPct val="115000"/>
              </a:lnSpc>
              <a:spcBef>
                <a:spcPts val="0"/>
              </a:spcBef>
              <a:spcAft>
                <a:spcPts val="0"/>
              </a:spcAft>
              <a:buClr>
                <a:schemeClr val="accent5"/>
              </a:buClr>
              <a:buSzPts val="1200"/>
              <a:buFont typeface="Muli"/>
              <a:buChar char="⬡"/>
            </a:pPr>
            <a:r>
              <a:rPr lang="en" sz="1200">
                <a:solidFill>
                  <a:srgbClr val="FFFFFF"/>
                </a:solidFill>
                <a:latin typeface="Muli"/>
                <a:ea typeface="Muli"/>
                <a:cs typeface="Muli"/>
                <a:sym typeface="Muli"/>
              </a:rPr>
              <a:t>Memory Channels </a:t>
            </a:r>
            <a:endParaRPr sz="1200">
              <a:solidFill>
                <a:srgbClr val="FFFFFF"/>
              </a:solidFill>
              <a:latin typeface="Muli"/>
              <a:ea typeface="Muli"/>
              <a:cs typeface="Muli"/>
              <a:sym typeface="Muli"/>
            </a:endParaRPr>
          </a:p>
          <a:p>
            <a:pPr indent="-304800" lvl="1" marL="914400" rtl="0" algn="l">
              <a:lnSpc>
                <a:spcPct val="115000"/>
              </a:lnSpc>
              <a:spcBef>
                <a:spcPts val="0"/>
              </a:spcBef>
              <a:spcAft>
                <a:spcPts val="0"/>
              </a:spcAft>
              <a:buClr>
                <a:schemeClr val="accent5"/>
              </a:buClr>
              <a:buSzPts val="1200"/>
              <a:buFont typeface="Muli"/>
              <a:buChar char="∙"/>
            </a:pPr>
            <a:r>
              <a:rPr lang="en" sz="1200">
                <a:solidFill>
                  <a:srgbClr val="FFFFFF"/>
                </a:solidFill>
                <a:latin typeface="Muli"/>
                <a:ea typeface="Muli"/>
                <a:cs typeface="Muli"/>
                <a:sym typeface="Muli"/>
              </a:rPr>
              <a:t>2</a:t>
            </a:r>
            <a:endParaRPr sz="1200">
              <a:solidFill>
                <a:srgbClr val="FFFFFF"/>
              </a:solidFill>
              <a:latin typeface="Muli"/>
              <a:ea typeface="Muli"/>
              <a:cs typeface="Muli"/>
              <a:sym typeface="Muli"/>
            </a:endParaRPr>
          </a:p>
          <a:p>
            <a:pPr indent="-304800" lvl="0" marL="457200" rtl="0" algn="l">
              <a:lnSpc>
                <a:spcPct val="115000"/>
              </a:lnSpc>
              <a:spcBef>
                <a:spcPts val="0"/>
              </a:spcBef>
              <a:spcAft>
                <a:spcPts val="0"/>
              </a:spcAft>
              <a:buClr>
                <a:schemeClr val="accent5"/>
              </a:buClr>
              <a:buSzPts val="1200"/>
              <a:buFont typeface="Muli"/>
              <a:buChar char="⬡"/>
            </a:pPr>
            <a:r>
              <a:rPr lang="en" sz="1200">
                <a:solidFill>
                  <a:srgbClr val="FFFFFF"/>
                </a:solidFill>
                <a:latin typeface="Muli"/>
                <a:ea typeface="Muli"/>
                <a:cs typeface="Muli"/>
                <a:sym typeface="Muli"/>
              </a:rPr>
              <a:t>4K support at 60 Hz</a:t>
            </a:r>
            <a:endParaRPr sz="1200">
              <a:solidFill>
                <a:srgbClr val="FFFFFF"/>
              </a:solidFill>
              <a:latin typeface="Muli"/>
              <a:ea typeface="Muli"/>
              <a:cs typeface="Muli"/>
              <a:sym typeface="Muli"/>
            </a:endParaRPr>
          </a:p>
          <a:p>
            <a:pPr indent="-304800" lvl="0" marL="457200" rtl="0" algn="l">
              <a:lnSpc>
                <a:spcPct val="115000"/>
              </a:lnSpc>
              <a:spcBef>
                <a:spcPts val="0"/>
              </a:spcBef>
              <a:spcAft>
                <a:spcPts val="0"/>
              </a:spcAft>
              <a:buClr>
                <a:schemeClr val="accent5"/>
              </a:buClr>
              <a:buSzPts val="1200"/>
              <a:buFont typeface="Muli"/>
              <a:buChar char="⬡"/>
            </a:pPr>
            <a:r>
              <a:rPr lang="en" sz="1200">
                <a:solidFill>
                  <a:srgbClr val="FFFFFF"/>
                </a:solidFill>
                <a:latin typeface="Muli"/>
                <a:ea typeface="Muli"/>
                <a:cs typeface="Muli"/>
                <a:sym typeface="Muli"/>
              </a:rPr>
              <a:t>Processor Graphics CV FROM DG</a:t>
            </a:r>
            <a:endParaRPr sz="1200">
              <a:solidFill>
                <a:srgbClr val="FFFFFF"/>
              </a:solidFill>
              <a:latin typeface="Muli"/>
              <a:ea typeface="Muli"/>
              <a:cs typeface="Muli"/>
              <a:sym typeface="Muli"/>
            </a:endParaRPr>
          </a:p>
          <a:p>
            <a:pPr indent="-304800" lvl="0" marL="457200" rtl="0" algn="l">
              <a:lnSpc>
                <a:spcPct val="115000"/>
              </a:lnSpc>
              <a:spcBef>
                <a:spcPts val="0"/>
              </a:spcBef>
              <a:spcAft>
                <a:spcPts val="0"/>
              </a:spcAft>
              <a:buClr>
                <a:schemeClr val="accent5"/>
              </a:buClr>
              <a:buSzPts val="1200"/>
              <a:buFont typeface="Muli"/>
              <a:buChar char="⬡"/>
            </a:pPr>
            <a:r>
              <a:rPr lang="en" sz="1200">
                <a:solidFill>
                  <a:srgbClr val="FFFFFF"/>
                </a:solidFill>
                <a:latin typeface="Muli"/>
                <a:ea typeface="Muli"/>
                <a:cs typeface="Muli"/>
                <a:sym typeface="Muli"/>
              </a:rPr>
              <a:t> Intel UHD Graphics 630</a:t>
            </a:r>
            <a:endParaRPr sz="1200">
              <a:solidFill>
                <a:srgbClr val="FFFFFF"/>
              </a:solidFill>
              <a:latin typeface="Muli"/>
              <a:ea typeface="Muli"/>
              <a:cs typeface="Muli"/>
              <a:sym typeface="Muli"/>
            </a:endParaRPr>
          </a:p>
          <a:p>
            <a:pPr indent="-304800" lvl="0" marL="457200" rtl="0" algn="l">
              <a:lnSpc>
                <a:spcPct val="115000"/>
              </a:lnSpc>
              <a:spcBef>
                <a:spcPts val="0"/>
              </a:spcBef>
              <a:spcAft>
                <a:spcPts val="0"/>
              </a:spcAft>
              <a:buClr>
                <a:schemeClr val="accent5"/>
              </a:buClr>
              <a:buSzPts val="1200"/>
              <a:buFont typeface="Muli"/>
              <a:buChar char="⬡"/>
            </a:pPr>
            <a:r>
              <a:rPr lang="en" sz="1200">
                <a:solidFill>
                  <a:srgbClr val="FFFFFF"/>
                </a:solidFill>
                <a:latin typeface="Muli"/>
                <a:ea typeface="Muli"/>
                <a:cs typeface="Muli"/>
                <a:sym typeface="Muli"/>
              </a:rPr>
              <a:t>Max Resolution </a:t>
            </a:r>
            <a:endParaRPr sz="1200">
              <a:solidFill>
                <a:srgbClr val="FFFFFF"/>
              </a:solidFill>
              <a:latin typeface="Muli"/>
              <a:ea typeface="Muli"/>
              <a:cs typeface="Muli"/>
              <a:sym typeface="Muli"/>
            </a:endParaRPr>
          </a:p>
          <a:p>
            <a:pPr indent="-304800" lvl="1" marL="914400" rtl="0" algn="l">
              <a:lnSpc>
                <a:spcPct val="115000"/>
              </a:lnSpc>
              <a:spcBef>
                <a:spcPts val="0"/>
              </a:spcBef>
              <a:spcAft>
                <a:spcPts val="0"/>
              </a:spcAft>
              <a:buClr>
                <a:schemeClr val="accent5"/>
              </a:buClr>
              <a:buSzPts val="1200"/>
              <a:buFont typeface="Muli"/>
              <a:buChar char="∙"/>
            </a:pPr>
            <a:r>
              <a:rPr lang="en" sz="1200">
                <a:solidFill>
                  <a:srgbClr val="FFFFFF"/>
                </a:solidFill>
                <a:latin typeface="Muli"/>
                <a:ea typeface="Muli"/>
                <a:cs typeface="Muli"/>
                <a:sym typeface="Muli"/>
              </a:rPr>
              <a:t>4096x2304 @60Hz</a:t>
            </a:r>
            <a:endParaRPr sz="1200">
              <a:solidFill>
                <a:srgbClr val="FFFFFF"/>
              </a:solidFill>
              <a:latin typeface="Muli"/>
              <a:ea typeface="Muli"/>
              <a:cs typeface="Muli"/>
              <a:sym typeface="Muli"/>
            </a:endParaRPr>
          </a:p>
          <a:p>
            <a:pPr indent="-304800" lvl="0" marL="457200" rtl="0" algn="l">
              <a:lnSpc>
                <a:spcPct val="115000"/>
              </a:lnSpc>
              <a:spcBef>
                <a:spcPts val="0"/>
              </a:spcBef>
              <a:spcAft>
                <a:spcPts val="0"/>
              </a:spcAft>
              <a:buClr>
                <a:schemeClr val="accent5"/>
              </a:buClr>
              <a:buSzPts val="1200"/>
              <a:buFont typeface="Muli"/>
              <a:buChar char="⬡"/>
            </a:pPr>
            <a:r>
              <a:rPr lang="en" sz="1200">
                <a:solidFill>
                  <a:srgbClr val="FFFFFF"/>
                </a:solidFill>
                <a:latin typeface="Muli"/>
                <a:ea typeface="Muli"/>
                <a:cs typeface="Muli"/>
                <a:sym typeface="Muli"/>
              </a:rPr>
              <a:t>Number of Displays Supported </a:t>
            </a:r>
            <a:endParaRPr sz="1200">
              <a:solidFill>
                <a:srgbClr val="FFFFFF"/>
              </a:solidFill>
              <a:latin typeface="Muli"/>
              <a:ea typeface="Muli"/>
              <a:cs typeface="Muli"/>
              <a:sym typeface="Muli"/>
            </a:endParaRPr>
          </a:p>
          <a:p>
            <a:pPr indent="-304800" lvl="1" marL="914400" rtl="0" algn="l">
              <a:lnSpc>
                <a:spcPct val="115000"/>
              </a:lnSpc>
              <a:spcBef>
                <a:spcPts val="0"/>
              </a:spcBef>
              <a:spcAft>
                <a:spcPts val="0"/>
              </a:spcAft>
              <a:buClr>
                <a:schemeClr val="accent5"/>
              </a:buClr>
              <a:buSzPts val="1200"/>
              <a:buFont typeface="Muli"/>
              <a:buChar char="∙"/>
            </a:pPr>
            <a:r>
              <a:rPr lang="en" sz="1200">
                <a:solidFill>
                  <a:srgbClr val="FFFFFF"/>
                </a:solidFill>
                <a:latin typeface="Muli"/>
                <a:ea typeface="Muli"/>
                <a:cs typeface="Muli"/>
                <a:sym typeface="Muli"/>
              </a:rPr>
              <a:t> 3</a:t>
            </a:r>
            <a:endParaRPr sz="1200">
              <a:solidFill>
                <a:srgbClr val="FFFFFF"/>
              </a:solidFill>
              <a:latin typeface="Muli"/>
              <a:ea typeface="Muli"/>
              <a:cs typeface="Muli"/>
              <a:sym typeface="Muli"/>
            </a:endParaRPr>
          </a:p>
        </p:txBody>
      </p:sp>
      <p:pic>
        <p:nvPicPr>
          <p:cNvPr id="150" name="Google Shape;150;p28"/>
          <p:cNvPicPr preferRelativeResize="0"/>
          <p:nvPr/>
        </p:nvPicPr>
        <p:blipFill>
          <a:blip r:embed="rId3">
            <a:alphaModFix/>
          </a:blip>
          <a:stretch>
            <a:fillRect/>
          </a:stretch>
        </p:blipFill>
        <p:spPr>
          <a:xfrm>
            <a:off x="4397675" y="872825"/>
            <a:ext cx="4267200" cy="3200400"/>
          </a:xfrm>
          <a:prstGeom prst="rect">
            <a:avLst/>
          </a:prstGeom>
          <a:noFill/>
          <a:ln>
            <a:noFill/>
          </a:ln>
        </p:spPr>
      </p:pic>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580550" y="221750"/>
            <a:ext cx="13131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GPU</a:t>
            </a:r>
            <a:endParaRPr/>
          </a:p>
        </p:txBody>
      </p:sp>
      <p:pic>
        <p:nvPicPr>
          <p:cNvPr id="156" name="Google Shape;156;p29"/>
          <p:cNvPicPr preferRelativeResize="0"/>
          <p:nvPr/>
        </p:nvPicPr>
        <p:blipFill>
          <a:blip r:embed="rId3">
            <a:alphaModFix/>
          </a:blip>
          <a:stretch>
            <a:fillRect/>
          </a:stretch>
        </p:blipFill>
        <p:spPr>
          <a:xfrm>
            <a:off x="4008724" y="460306"/>
            <a:ext cx="4464349" cy="4464349"/>
          </a:xfrm>
          <a:prstGeom prst="rect">
            <a:avLst/>
          </a:prstGeom>
          <a:noFill/>
          <a:ln>
            <a:noFill/>
          </a:ln>
        </p:spPr>
      </p:pic>
      <p:sp>
        <p:nvSpPr>
          <p:cNvPr id="157" name="Google Shape;157;p29"/>
          <p:cNvSpPr txBox="1"/>
          <p:nvPr>
            <p:ph idx="1" type="body"/>
          </p:nvPr>
        </p:nvSpPr>
        <p:spPr>
          <a:xfrm>
            <a:off x="383575" y="1162425"/>
            <a:ext cx="4857000" cy="1721100"/>
          </a:xfrm>
          <a:prstGeom prst="rect">
            <a:avLst/>
          </a:prstGeom>
        </p:spPr>
        <p:txBody>
          <a:bodyPr anchorCtr="0" anchor="t" bIns="0" lIns="0" spcFirstLastPara="1" rIns="0" wrap="square" tIns="0">
            <a:noAutofit/>
          </a:bodyPr>
          <a:lstStyle/>
          <a:p>
            <a:pPr indent="-323850" lvl="0" marL="457200" rtl="0" algn="l">
              <a:spcBef>
                <a:spcPts val="600"/>
              </a:spcBef>
              <a:spcAft>
                <a:spcPts val="0"/>
              </a:spcAft>
              <a:buSzPts val="1500"/>
              <a:buFont typeface="Muli"/>
              <a:buChar char="⬡"/>
            </a:pPr>
            <a:r>
              <a:rPr lang="en" sz="1500">
                <a:latin typeface="Muli"/>
                <a:ea typeface="Muli"/>
                <a:cs typeface="Muli"/>
                <a:sym typeface="Muli"/>
              </a:rPr>
              <a:t>Boost Clock</a:t>
            </a:r>
            <a:endParaRPr sz="1500">
              <a:latin typeface="Muli"/>
              <a:ea typeface="Muli"/>
              <a:cs typeface="Muli"/>
              <a:sym typeface="Muli"/>
            </a:endParaRPr>
          </a:p>
          <a:p>
            <a:pPr indent="-323850" lvl="1" marL="914400" rtl="0" algn="l">
              <a:spcBef>
                <a:spcPts val="0"/>
              </a:spcBef>
              <a:spcAft>
                <a:spcPts val="0"/>
              </a:spcAft>
              <a:buSzPts val="1500"/>
              <a:buFont typeface="Muli"/>
              <a:buChar char="∙"/>
            </a:pPr>
            <a:r>
              <a:rPr lang="en" sz="1500">
                <a:latin typeface="Muli"/>
                <a:ea typeface="Muli"/>
                <a:cs typeface="Muli"/>
                <a:sym typeface="Muli"/>
              </a:rPr>
              <a:t>1800 MHz</a:t>
            </a:r>
            <a:endParaRPr sz="1500">
              <a:latin typeface="Muli"/>
              <a:ea typeface="Muli"/>
              <a:cs typeface="Muli"/>
              <a:sym typeface="Muli"/>
            </a:endParaRPr>
          </a:p>
          <a:p>
            <a:pPr indent="-323850" lvl="0" marL="457200" rtl="0" algn="l">
              <a:spcBef>
                <a:spcPts val="0"/>
              </a:spcBef>
              <a:spcAft>
                <a:spcPts val="0"/>
              </a:spcAft>
              <a:buSzPts val="1500"/>
              <a:buFont typeface="Muli"/>
              <a:buChar char="⬡"/>
            </a:pPr>
            <a:r>
              <a:rPr lang="en" sz="1500">
                <a:latin typeface="Muli"/>
                <a:ea typeface="Muli"/>
                <a:cs typeface="Muli"/>
                <a:sym typeface="Muli"/>
              </a:rPr>
              <a:t>Memory Clock</a:t>
            </a:r>
            <a:endParaRPr sz="1500">
              <a:latin typeface="Muli"/>
              <a:ea typeface="Muli"/>
              <a:cs typeface="Muli"/>
              <a:sym typeface="Muli"/>
            </a:endParaRPr>
          </a:p>
          <a:p>
            <a:pPr indent="-323850" lvl="1" marL="914400" rtl="0" algn="l">
              <a:spcBef>
                <a:spcPts val="0"/>
              </a:spcBef>
              <a:spcAft>
                <a:spcPts val="0"/>
              </a:spcAft>
              <a:buSzPts val="1500"/>
              <a:buFont typeface="Muli"/>
              <a:buChar char="∙"/>
            </a:pPr>
            <a:r>
              <a:rPr lang="en" sz="1500">
                <a:latin typeface="Muli"/>
                <a:ea typeface="Muli"/>
                <a:cs typeface="Muli"/>
                <a:sym typeface="Muli"/>
              </a:rPr>
              <a:t>19500 MHz Effective</a:t>
            </a:r>
            <a:endParaRPr sz="1500">
              <a:latin typeface="Muli"/>
              <a:ea typeface="Muli"/>
              <a:cs typeface="Muli"/>
              <a:sym typeface="Muli"/>
            </a:endParaRPr>
          </a:p>
          <a:p>
            <a:pPr indent="-323850" lvl="0" marL="457200" rtl="0" algn="l">
              <a:spcBef>
                <a:spcPts val="0"/>
              </a:spcBef>
              <a:spcAft>
                <a:spcPts val="0"/>
              </a:spcAft>
              <a:buSzPts val="1500"/>
              <a:buFont typeface="Muli"/>
              <a:buChar char="⬡"/>
            </a:pPr>
            <a:r>
              <a:rPr lang="en" sz="1500">
                <a:latin typeface="Muli"/>
                <a:ea typeface="Muli"/>
                <a:cs typeface="Muli"/>
                <a:sym typeface="Muli"/>
              </a:rPr>
              <a:t>CUDA Cores</a:t>
            </a:r>
            <a:endParaRPr sz="1500">
              <a:latin typeface="Muli"/>
              <a:ea typeface="Muli"/>
              <a:cs typeface="Muli"/>
              <a:sym typeface="Muli"/>
            </a:endParaRPr>
          </a:p>
          <a:p>
            <a:pPr indent="-323850" lvl="1" marL="914400" rtl="0" algn="l">
              <a:spcBef>
                <a:spcPts val="0"/>
              </a:spcBef>
              <a:spcAft>
                <a:spcPts val="0"/>
              </a:spcAft>
              <a:buSzPts val="1500"/>
              <a:buFont typeface="Muli"/>
              <a:buChar char="∙"/>
            </a:pPr>
            <a:r>
              <a:rPr lang="en" sz="1500">
                <a:latin typeface="Muli"/>
                <a:ea typeface="Muli"/>
                <a:cs typeface="Muli"/>
                <a:sym typeface="Muli"/>
              </a:rPr>
              <a:t>10496</a:t>
            </a:r>
            <a:endParaRPr sz="1500">
              <a:latin typeface="Muli"/>
              <a:ea typeface="Muli"/>
              <a:cs typeface="Muli"/>
              <a:sym typeface="Muli"/>
            </a:endParaRPr>
          </a:p>
          <a:p>
            <a:pPr indent="-323850" lvl="0" marL="457200" rtl="0" algn="l">
              <a:spcBef>
                <a:spcPts val="0"/>
              </a:spcBef>
              <a:spcAft>
                <a:spcPts val="0"/>
              </a:spcAft>
              <a:buSzPts val="1500"/>
              <a:buFont typeface="Muli"/>
              <a:buChar char="⬡"/>
            </a:pPr>
            <a:r>
              <a:rPr lang="en" sz="1500">
                <a:latin typeface="Muli"/>
                <a:ea typeface="Muli"/>
                <a:cs typeface="Muli"/>
                <a:sym typeface="Muli"/>
              </a:rPr>
              <a:t>Bus Type</a:t>
            </a:r>
            <a:endParaRPr sz="1500">
              <a:latin typeface="Muli"/>
              <a:ea typeface="Muli"/>
              <a:cs typeface="Muli"/>
              <a:sym typeface="Muli"/>
            </a:endParaRPr>
          </a:p>
          <a:p>
            <a:pPr indent="-323850" lvl="1" marL="914400" rtl="0" algn="l">
              <a:spcBef>
                <a:spcPts val="0"/>
              </a:spcBef>
              <a:spcAft>
                <a:spcPts val="0"/>
              </a:spcAft>
              <a:buSzPts val="1500"/>
              <a:buFont typeface="Muli"/>
              <a:buChar char="∙"/>
            </a:pPr>
            <a:r>
              <a:rPr lang="en" sz="1500">
                <a:latin typeface="Muli"/>
                <a:ea typeface="Muli"/>
                <a:cs typeface="Muli"/>
                <a:sym typeface="Muli"/>
              </a:rPr>
              <a:t>PCIe 4.0</a:t>
            </a:r>
            <a:endParaRPr sz="1500">
              <a:latin typeface="Muli"/>
              <a:ea typeface="Muli"/>
              <a:cs typeface="Muli"/>
              <a:sym typeface="Muli"/>
            </a:endParaRPr>
          </a:p>
          <a:p>
            <a:pPr indent="-323850" lvl="0" marL="457200" rtl="0" algn="l">
              <a:spcBef>
                <a:spcPts val="0"/>
              </a:spcBef>
              <a:spcAft>
                <a:spcPts val="0"/>
              </a:spcAft>
              <a:buSzPts val="1500"/>
              <a:buFont typeface="Muli"/>
              <a:buChar char="⬡"/>
            </a:pPr>
            <a:r>
              <a:rPr lang="en" sz="1500">
                <a:solidFill>
                  <a:srgbClr val="FFFFFF"/>
                </a:solidFill>
                <a:latin typeface="Muli"/>
                <a:ea typeface="Muli"/>
                <a:cs typeface="Muli"/>
                <a:sym typeface="Muli"/>
              </a:rPr>
              <a:t>Memory Detail</a:t>
            </a:r>
            <a:endParaRPr sz="1500">
              <a:solidFill>
                <a:srgbClr val="FFFFFF"/>
              </a:solidFill>
              <a:latin typeface="Muli"/>
              <a:ea typeface="Muli"/>
              <a:cs typeface="Muli"/>
              <a:sym typeface="Muli"/>
            </a:endParaRPr>
          </a:p>
          <a:p>
            <a:pPr indent="-323850" lvl="1" marL="914400" rtl="0" algn="l">
              <a:spcBef>
                <a:spcPts val="0"/>
              </a:spcBef>
              <a:spcAft>
                <a:spcPts val="0"/>
              </a:spcAft>
              <a:buSzPts val="1500"/>
              <a:buFont typeface="Muli"/>
              <a:buChar char="∙"/>
            </a:pPr>
            <a:r>
              <a:rPr lang="en" sz="1500">
                <a:solidFill>
                  <a:srgbClr val="FFFFFF"/>
                </a:solidFill>
                <a:latin typeface="Muli"/>
                <a:ea typeface="Muli"/>
                <a:cs typeface="Muli"/>
                <a:sym typeface="Muli"/>
              </a:rPr>
              <a:t> </a:t>
            </a:r>
            <a:r>
              <a:rPr lang="en" sz="1500">
                <a:solidFill>
                  <a:srgbClr val="FFFFFF"/>
                </a:solidFill>
                <a:latin typeface="Muli"/>
                <a:ea typeface="Muli"/>
                <a:cs typeface="Muli"/>
                <a:sym typeface="Muli"/>
              </a:rPr>
              <a:t>24576 MB</a:t>
            </a:r>
            <a:r>
              <a:rPr lang="en" sz="1500">
                <a:solidFill>
                  <a:srgbClr val="FFFFFF"/>
                </a:solidFill>
                <a:latin typeface="Muli"/>
                <a:ea typeface="Muli"/>
                <a:cs typeface="Muli"/>
                <a:sym typeface="Muli"/>
              </a:rPr>
              <a:t> GDDR6X</a:t>
            </a:r>
            <a:endParaRPr sz="1500">
              <a:solidFill>
                <a:srgbClr val="FFFFFF"/>
              </a:solidFill>
              <a:latin typeface="Muli"/>
              <a:ea typeface="Muli"/>
              <a:cs typeface="Muli"/>
              <a:sym typeface="Muli"/>
            </a:endParaRPr>
          </a:p>
          <a:p>
            <a:pPr indent="-323850" lvl="0" marL="457200" rtl="0" algn="l">
              <a:spcBef>
                <a:spcPts val="0"/>
              </a:spcBef>
              <a:spcAft>
                <a:spcPts val="0"/>
              </a:spcAft>
              <a:buSzPts val="1500"/>
              <a:buFont typeface="Muli"/>
              <a:buChar char="⬡"/>
            </a:pPr>
            <a:r>
              <a:rPr lang="en" sz="1500">
                <a:solidFill>
                  <a:srgbClr val="FFFFFF"/>
                </a:solidFill>
                <a:latin typeface="Muli"/>
                <a:ea typeface="Muli"/>
                <a:cs typeface="Muli"/>
                <a:sym typeface="Muli"/>
              </a:rPr>
              <a:t>Memory Bit Width</a:t>
            </a:r>
            <a:endParaRPr sz="1500">
              <a:solidFill>
                <a:srgbClr val="FFFFFF"/>
              </a:solidFill>
              <a:latin typeface="Muli"/>
              <a:ea typeface="Muli"/>
              <a:cs typeface="Muli"/>
              <a:sym typeface="Muli"/>
            </a:endParaRPr>
          </a:p>
          <a:p>
            <a:pPr indent="-323850" lvl="1" marL="914400" rtl="0" algn="l">
              <a:spcBef>
                <a:spcPts val="0"/>
              </a:spcBef>
              <a:spcAft>
                <a:spcPts val="0"/>
              </a:spcAft>
              <a:buSzPts val="1500"/>
              <a:buFont typeface="Muli"/>
              <a:buChar char="∙"/>
            </a:pPr>
            <a:r>
              <a:rPr lang="en" sz="1500">
                <a:solidFill>
                  <a:srgbClr val="FFFFFF"/>
                </a:solidFill>
                <a:latin typeface="Muli"/>
                <a:ea typeface="Muli"/>
                <a:cs typeface="Muli"/>
                <a:sym typeface="Muli"/>
              </a:rPr>
              <a:t>384 Bit</a:t>
            </a:r>
            <a:endParaRPr sz="1500">
              <a:solidFill>
                <a:srgbClr val="FFFFFF"/>
              </a:solidFill>
              <a:latin typeface="Muli"/>
              <a:ea typeface="Muli"/>
              <a:cs typeface="Muli"/>
              <a:sym typeface="Muli"/>
            </a:endParaRPr>
          </a:p>
          <a:p>
            <a:pPr indent="-323850" lvl="0" marL="457200" rtl="0" algn="l">
              <a:spcBef>
                <a:spcPts val="0"/>
              </a:spcBef>
              <a:spcAft>
                <a:spcPts val="0"/>
              </a:spcAft>
              <a:buSzPts val="1500"/>
              <a:buFont typeface="Muli"/>
              <a:buChar char="⬡"/>
            </a:pPr>
            <a:r>
              <a:rPr lang="en" sz="1500">
                <a:solidFill>
                  <a:srgbClr val="FFFFFF"/>
                </a:solidFill>
                <a:latin typeface="Muli"/>
                <a:ea typeface="Muli"/>
                <a:cs typeface="Muli"/>
                <a:sym typeface="Muli"/>
              </a:rPr>
              <a:t>Memory Bandwidth</a:t>
            </a:r>
            <a:endParaRPr sz="1600">
              <a:solidFill>
                <a:srgbClr val="FFFFFF"/>
              </a:solidFill>
              <a:latin typeface="Muli"/>
              <a:ea typeface="Muli"/>
              <a:cs typeface="Muli"/>
              <a:sym typeface="Muli"/>
            </a:endParaRPr>
          </a:p>
          <a:p>
            <a:pPr indent="-323850" lvl="1" marL="914400" rtl="0" algn="l">
              <a:spcBef>
                <a:spcPts val="0"/>
              </a:spcBef>
              <a:spcAft>
                <a:spcPts val="0"/>
              </a:spcAft>
              <a:buSzPts val="1500"/>
              <a:buFont typeface="Muli"/>
              <a:buChar char="∙"/>
            </a:pPr>
            <a:r>
              <a:rPr lang="en" sz="1500">
                <a:solidFill>
                  <a:srgbClr val="FFFFFF"/>
                </a:solidFill>
                <a:latin typeface="Muli"/>
                <a:ea typeface="Muli"/>
                <a:cs typeface="Muli"/>
                <a:sym typeface="Muli"/>
              </a:rPr>
              <a:t>936 GB/s</a:t>
            </a:r>
            <a:endParaRPr sz="2200">
              <a:latin typeface="Muli"/>
              <a:ea typeface="Muli"/>
              <a:cs typeface="Muli"/>
              <a:sym typeface="Mul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Memory</a:t>
            </a:r>
            <a:endParaRPr/>
          </a:p>
        </p:txBody>
      </p:sp>
      <p:sp>
        <p:nvSpPr>
          <p:cNvPr id="163" name="Google Shape;163;p30"/>
          <p:cNvSpPr txBox="1"/>
          <p:nvPr>
            <p:ph idx="1" type="body"/>
          </p:nvPr>
        </p:nvSpPr>
        <p:spPr>
          <a:xfrm>
            <a:off x="300400" y="1352550"/>
            <a:ext cx="2841000" cy="3155100"/>
          </a:xfrm>
          <a:prstGeom prst="rect">
            <a:avLst/>
          </a:prstGeom>
        </p:spPr>
        <p:txBody>
          <a:bodyPr anchorCtr="0" anchor="t" bIns="0" lIns="0" spcFirstLastPara="1" rIns="0" wrap="square" tIns="0">
            <a:noAutofit/>
          </a:bodyPr>
          <a:lstStyle/>
          <a:p>
            <a:pPr indent="-304800" lvl="0" marL="457200" rtl="0" algn="l">
              <a:spcBef>
                <a:spcPts val="200"/>
              </a:spcBef>
              <a:spcAft>
                <a:spcPts val="0"/>
              </a:spcAft>
              <a:buSzPts val="1200"/>
              <a:buFont typeface="Muli"/>
              <a:buChar char="⬡"/>
            </a:pPr>
            <a:r>
              <a:rPr lang="en" sz="1200">
                <a:solidFill>
                  <a:srgbClr val="FFFFFF"/>
                </a:solidFill>
                <a:latin typeface="Muli"/>
                <a:ea typeface="Muli"/>
                <a:cs typeface="Muli"/>
                <a:sym typeface="Muli"/>
              </a:rPr>
              <a:t>Memory Type </a:t>
            </a:r>
            <a:endParaRPr sz="1200">
              <a:solidFill>
                <a:srgbClr val="FFFFFF"/>
              </a:solidFill>
              <a:latin typeface="Muli"/>
              <a:ea typeface="Muli"/>
              <a:cs typeface="Muli"/>
              <a:sym typeface="Muli"/>
            </a:endParaRPr>
          </a:p>
          <a:p>
            <a:pPr indent="-304800" lvl="1" marL="914400" rtl="0" algn="l">
              <a:spcBef>
                <a:spcPts val="0"/>
              </a:spcBef>
              <a:spcAft>
                <a:spcPts val="0"/>
              </a:spcAft>
              <a:buSzPts val="1200"/>
              <a:buFont typeface="Muli"/>
              <a:buChar char="∙"/>
            </a:pPr>
            <a:r>
              <a:rPr lang="en" sz="1200">
                <a:solidFill>
                  <a:srgbClr val="FFFFFF"/>
                </a:solidFill>
                <a:latin typeface="Muli"/>
                <a:ea typeface="Muli"/>
                <a:cs typeface="Muli"/>
                <a:sym typeface="Muli"/>
              </a:rPr>
              <a:t>DDR4</a:t>
            </a:r>
            <a:endParaRPr sz="1200">
              <a:solidFill>
                <a:srgbClr val="FFFFFF"/>
              </a:solidFill>
              <a:latin typeface="Muli"/>
              <a:ea typeface="Muli"/>
              <a:cs typeface="Muli"/>
              <a:sym typeface="Muli"/>
            </a:endParaRPr>
          </a:p>
          <a:p>
            <a:pPr indent="-304800" lvl="0" marL="457200" rtl="0" algn="l">
              <a:spcBef>
                <a:spcPts val="0"/>
              </a:spcBef>
              <a:spcAft>
                <a:spcPts val="0"/>
              </a:spcAft>
              <a:buSzPts val="1200"/>
              <a:buFont typeface="Muli"/>
              <a:buChar char="⬡"/>
            </a:pPr>
            <a:r>
              <a:rPr lang="en" sz="1200">
                <a:solidFill>
                  <a:srgbClr val="FFFFFF"/>
                </a:solidFill>
                <a:latin typeface="Muli"/>
                <a:ea typeface="Muli"/>
                <a:cs typeface="Muli"/>
                <a:sym typeface="Muli"/>
              </a:rPr>
              <a:t>Capacity </a:t>
            </a:r>
            <a:endParaRPr sz="1200">
              <a:solidFill>
                <a:srgbClr val="FFFFFF"/>
              </a:solidFill>
              <a:latin typeface="Muli"/>
              <a:ea typeface="Muli"/>
              <a:cs typeface="Muli"/>
              <a:sym typeface="Muli"/>
            </a:endParaRPr>
          </a:p>
          <a:p>
            <a:pPr indent="-304800" lvl="1" marL="914400" rtl="0" algn="l">
              <a:spcBef>
                <a:spcPts val="0"/>
              </a:spcBef>
              <a:spcAft>
                <a:spcPts val="0"/>
              </a:spcAft>
              <a:buSzPts val="1200"/>
              <a:buFont typeface="Muli"/>
              <a:buChar char="∙"/>
            </a:pPr>
            <a:r>
              <a:rPr lang="en" sz="1200">
                <a:solidFill>
                  <a:srgbClr val="FFFFFF"/>
                </a:solidFill>
                <a:latin typeface="Muli"/>
                <a:ea typeface="Muli"/>
                <a:cs typeface="Muli"/>
                <a:sym typeface="Muli"/>
              </a:rPr>
              <a:t>32GB Kit (2 x 16 GB)</a:t>
            </a:r>
            <a:endParaRPr sz="1200">
              <a:solidFill>
                <a:srgbClr val="FFFFFF"/>
              </a:solidFill>
              <a:latin typeface="Muli"/>
              <a:ea typeface="Muli"/>
              <a:cs typeface="Muli"/>
              <a:sym typeface="Muli"/>
            </a:endParaRPr>
          </a:p>
          <a:p>
            <a:pPr indent="-304800" lvl="0" marL="457200" rtl="0" algn="l">
              <a:spcBef>
                <a:spcPts val="0"/>
              </a:spcBef>
              <a:spcAft>
                <a:spcPts val="0"/>
              </a:spcAft>
              <a:buSzPts val="1200"/>
              <a:buFont typeface="Muli"/>
              <a:buChar char="⬡"/>
            </a:pPr>
            <a:r>
              <a:rPr lang="en" sz="1200">
                <a:solidFill>
                  <a:srgbClr val="FFFFFF"/>
                </a:solidFill>
                <a:latin typeface="Muli"/>
                <a:ea typeface="Muli"/>
                <a:cs typeface="Muli"/>
                <a:sym typeface="Muli"/>
              </a:rPr>
              <a:t>Tested Latency </a:t>
            </a:r>
            <a:endParaRPr sz="1200">
              <a:solidFill>
                <a:srgbClr val="FFFFFF"/>
              </a:solidFill>
              <a:latin typeface="Muli"/>
              <a:ea typeface="Muli"/>
              <a:cs typeface="Muli"/>
              <a:sym typeface="Muli"/>
            </a:endParaRPr>
          </a:p>
          <a:p>
            <a:pPr indent="-304800" lvl="1" marL="914400" rtl="0" algn="l">
              <a:spcBef>
                <a:spcPts val="0"/>
              </a:spcBef>
              <a:spcAft>
                <a:spcPts val="0"/>
              </a:spcAft>
              <a:buSzPts val="1200"/>
              <a:buFont typeface="Muli"/>
              <a:buChar char="∙"/>
            </a:pPr>
            <a:r>
              <a:rPr lang="en" sz="1200">
                <a:solidFill>
                  <a:srgbClr val="FFFFFF"/>
                </a:solidFill>
                <a:latin typeface="Muli"/>
                <a:ea typeface="Muli"/>
                <a:cs typeface="Muli"/>
                <a:sym typeface="Muli"/>
              </a:rPr>
              <a:t>16-18-18-36</a:t>
            </a:r>
            <a:endParaRPr sz="1200">
              <a:solidFill>
                <a:srgbClr val="FFFFFF"/>
              </a:solidFill>
              <a:latin typeface="Muli"/>
              <a:ea typeface="Muli"/>
              <a:cs typeface="Muli"/>
              <a:sym typeface="Muli"/>
            </a:endParaRPr>
          </a:p>
          <a:p>
            <a:pPr indent="-304800" lvl="0" marL="457200" rtl="0" algn="l">
              <a:spcBef>
                <a:spcPts val="0"/>
              </a:spcBef>
              <a:spcAft>
                <a:spcPts val="0"/>
              </a:spcAft>
              <a:buSzPts val="1200"/>
              <a:buFont typeface="Muli"/>
              <a:buChar char="⬡"/>
            </a:pPr>
            <a:r>
              <a:rPr lang="en" sz="1200">
                <a:solidFill>
                  <a:srgbClr val="FFFFFF"/>
                </a:solidFill>
                <a:latin typeface="Muli"/>
                <a:ea typeface="Muli"/>
                <a:cs typeface="Muli"/>
                <a:sym typeface="Muli"/>
              </a:rPr>
              <a:t>Tested Voltage </a:t>
            </a:r>
            <a:endParaRPr sz="1200">
              <a:solidFill>
                <a:srgbClr val="FFFFFF"/>
              </a:solidFill>
              <a:latin typeface="Muli"/>
              <a:ea typeface="Muli"/>
              <a:cs typeface="Muli"/>
              <a:sym typeface="Muli"/>
            </a:endParaRPr>
          </a:p>
          <a:p>
            <a:pPr indent="-304800" lvl="1" marL="914400" rtl="0" algn="l">
              <a:spcBef>
                <a:spcPts val="0"/>
              </a:spcBef>
              <a:spcAft>
                <a:spcPts val="0"/>
              </a:spcAft>
              <a:buSzPts val="1200"/>
              <a:buFont typeface="Muli"/>
              <a:buChar char="∙"/>
            </a:pPr>
            <a:r>
              <a:rPr lang="en" sz="1200">
                <a:solidFill>
                  <a:srgbClr val="FFFFFF"/>
                </a:solidFill>
                <a:latin typeface="Muli"/>
                <a:ea typeface="Muli"/>
                <a:cs typeface="Muli"/>
                <a:sym typeface="Muli"/>
              </a:rPr>
              <a:t>1.35V</a:t>
            </a:r>
            <a:endParaRPr sz="1200">
              <a:solidFill>
                <a:srgbClr val="FFFFFF"/>
              </a:solidFill>
              <a:latin typeface="Muli"/>
              <a:ea typeface="Muli"/>
              <a:cs typeface="Muli"/>
              <a:sym typeface="Muli"/>
            </a:endParaRPr>
          </a:p>
          <a:p>
            <a:pPr indent="-304800" lvl="0" marL="457200" rtl="0" algn="l">
              <a:spcBef>
                <a:spcPts val="0"/>
              </a:spcBef>
              <a:spcAft>
                <a:spcPts val="0"/>
              </a:spcAft>
              <a:buSzPts val="1200"/>
              <a:buFont typeface="Muli"/>
              <a:buChar char="⬡"/>
            </a:pPr>
            <a:r>
              <a:rPr lang="en" sz="1200">
                <a:solidFill>
                  <a:srgbClr val="FFFFFF"/>
                </a:solidFill>
                <a:latin typeface="Muli"/>
                <a:ea typeface="Muli"/>
                <a:cs typeface="Muli"/>
                <a:sym typeface="Muli"/>
              </a:rPr>
              <a:t>Tested Speed </a:t>
            </a:r>
            <a:endParaRPr sz="1200">
              <a:solidFill>
                <a:srgbClr val="FFFFFF"/>
              </a:solidFill>
              <a:latin typeface="Muli"/>
              <a:ea typeface="Muli"/>
              <a:cs typeface="Muli"/>
              <a:sym typeface="Muli"/>
            </a:endParaRPr>
          </a:p>
          <a:p>
            <a:pPr indent="-304800" lvl="1" marL="914400" rtl="0" algn="l">
              <a:spcBef>
                <a:spcPts val="0"/>
              </a:spcBef>
              <a:spcAft>
                <a:spcPts val="0"/>
              </a:spcAft>
              <a:buSzPts val="1200"/>
              <a:buFont typeface="Muli"/>
              <a:buChar char="∙"/>
            </a:pPr>
            <a:r>
              <a:rPr lang="en" sz="1200">
                <a:solidFill>
                  <a:srgbClr val="FFFFFF"/>
                </a:solidFill>
                <a:latin typeface="Muli"/>
                <a:ea typeface="Muli"/>
                <a:cs typeface="Muli"/>
                <a:sym typeface="Muli"/>
              </a:rPr>
              <a:t>3200MHz </a:t>
            </a:r>
            <a:endParaRPr sz="1200">
              <a:solidFill>
                <a:srgbClr val="FFFFFF"/>
              </a:solidFill>
              <a:latin typeface="Muli"/>
              <a:ea typeface="Muli"/>
              <a:cs typeface="Muli"/>
              <a:sym typeface="Muli"/>
            </a:endParaRPr>
          </a:p>
          <a:p>
            <a:pPr indent="-304800" lvl="0" marL="457200" rtl="0" algn="l">
              <a:spcBef>
                <a:spcPts val="0"/>
              </a:spcBef>
              <a:spcAft>
                <a:spcPts val="0"/>
              </a:spcAft>
              <a:buSzPts val="1200"/>
              <a:buFont typeface="Muli"/>
              <a:buChar char="⬡"/>
            </a:pPr>
            <a:r>
              <a:rPr lang="en" sz="1200">
                <a:solidFill>
                  <a:srgbClr val="FFFFFF"/>
                </a:solidFill>
                <a:latin typeface="Muli"/>
                <a:ea typeface="Muli"/>
                <a:cs typeface="Muli"/>
                <a:sym typeface="Muli"/>
              </a:rPr>
              <a:t>Led Lighting RGB</a:t>
            </a:r>
            <a:endParaRPr sz="1200">
              <a:solidFill>
                <a:srgbClr val="FFFFFF"/>
              </a:solidFill>
              <a:latin typeface="Muli"/>
              <a:ea typeface="Muli"/>
              <a:cs typeface="Muli"/>
              <a:sym typeface="Muli"/>
            </a:endParaRPr>
          </a:p>
          <a:p>
            <a:pPr indent="0" lvl="0" marL="457200" rtl="0" algn="l">
              <a:spcBef>
                <a:spcPts val="1800"/>
              </a:spcBef>
              <a:spcAft>
                <a:spcPts val="0"/>
              </a:spcAft>
              <a:buNone/>
            </a:pPr>
            <a:r>
              <a:t/>
            </a:r>
            <a:endParaRPr sz="1200">
              <a:solidFill>
                <a:srgbClr val="FFFFFF"/>
              </a:solidFill>
              <a:latin typeface="Muli"/>
              <a:ea typeface="Muli"/>
              <a:cs typeface="Muli"/>
              <a:sym typeface="Muli"/>
            </a:endParaRPr>
          </a:p>
          <a:p>
            <a:pPr indent="0" lvl="0" marL="0" rtl="0" algn="l">
              <a:spcBef>
                <a:spcPts val="1800"/>
              </a:spcBef>
              <a:spcAft>
                <a:spcPts val="1800"/>
              </a:spcAft>
              <a:buNone/>
            </a:pPr>
            <a:r>
              <a:t/>
            </a:r>
            <a:endParaRPr sz="2200">
              <a:solidFill>
                <a:srgbClr val="FFFFFF"/>
              </a:solidFill>
            </a:endParaRPr>
          </a:p>
        </p:txBody>
      </p:sp>
      <p:sp>
        <p:nvSpPr>
          <p:cNvPr id="164" name="Google Shape;164;p30"/>
          <p:cNvSpPr txBox="1"/>
          <p:nvPr>
            <p:ph idx="2" type="body"/>
          </p:nvPr>
        </p:nvSpPr>
        <p:spPr>
          <a:xfrm>
            <a:off x="2891093" y="1352550"/>
            <a:ext cx="2841000" cy="3155100"/>
          </a:xfrm>
          <a:prstGeom prst="rect">
            <a:avLst/>
          </a:prstGeom>
        </p:spPr>
        <p:txBody>
          <a:bodyPr anchorCtr="0" anchor="t" bIns="0" lIns="0" spcFirstLastPara="1" rIns="0" wrap="square" tIns="0">
            <a:noAutofit/>
          </a:bodyPr>
          <a:lstStyle/>
          <a:p>
            <a:pPr indent="-304800" lvl="0" marL="457200" rtl="0" algn="l">
              <a:spcBef>
                <a:spcPts val="200"/>
              </a:spcBef>
              <a:spcAft>
                <a:spcPts val="0"/>
              </a:spcAft>
              <a:buSzPts val="1200"/>
              <a:buFont typeface="Muli"/>
              <a:buChar char="⬡"/>
            </a:pPr>
            <a:r>
              <a:rPr lang="en" sz="1200">
                <a:solidFill>
                  <a:srgbClr val="FFFFFF"/>
                </a:solidFill>
                <a:latin typeface="Muli"/>
                <a:ea typeface="Muli"/>
                <a:cs typeface="Muli"/>
                <a:sym typeface="Muli"/>
              </a:rPr>
              <a:t>SPD Latency</a:t>
            </a:r>
            <a:endParaRPr sz="1200">
              <a:solidFill>
                <a:srgbClr val="FFFFFF"/>
              </a:solidFill>
              <a:latin typeface="Muli"/>
              <a:ea typeface="Muli"/>
              <a:cs typeface="Muli"/>
              <a:sym typeface="Muli"/>
            </a:endParaRPr>
          </a:p>
          <a:p>
            <a:pPr indent="-304800" lvl="1" marL="914400" rtl="0" algn="l">
              <a:spcBef>
                <a:spcPts val="0"/>
              </a:spcBef>
              <a:spcAft>
                <a:spcPts val="0"/>
              </a:spcAft>
              <a:buSzPts val="1200"/>
              <a:buFont typeface="Muli"/>
              <a:buChar char="∙"/>
            </a:pPr>
            <a:r>
              <a:rPr lang="en" sz="1200">
                <a:solidFill>
                  <a:srgbClr val="FFFFFF"/>
                </a:solidFill>
                <a:latin typeface="Muli"/>
                <a:ea typeface="Muli"/>
                <a:cs typeface="Muli"/>
                <a:sym typeface="Muli"/>
              </a:rPr>
              <a:t> 15-15-15-36</a:t>
            </a:r>
            <a:endParaRPr sz="1200">
              <a:solidFill>
                <a:srgbClr val="FFFFFF"/>
              </a:solidFill>
              <a:latin typeface="Muli"/>
              <a:ea typeface="Muli"/>
              <a:cs typeface="Muli"/>
              <a:sym typeface="Muli"/>
            </a:endParaRPr>
          </a:p>
          <a:p>
            <a:pPr indent="-304800" lvl="0" marL="457200" rtl="0" algn="l">
              <a:spcBef>
                <a:spcPts val="0"/>
              </a:spcBef>
              <a:spcAft>
                <a:spcPts val="0"/>
              </a:spcAft>
              <a:buSzPts val="1200"/>
              <a:buFont typeface="Muli"/>
              <a:buChar char="⬡"/>
            </a:pPr>
            <a:r>
              <a:rPr lang="en" sz="1200">
                <a:solidFill>
                  <a:srgbClr val="FFFFFF"/>
                </a:solidFill>
                <a:latin typeface="Muli"/>
                <a:ea typeface="Muli"/>
                <a:cs typeface="Muli"/>
                <a:sym typeface="Muli"/>
              </a:rPr>
              <a:t>SPD Speed </a:t>
            </a:r>
            <a:endParaRPr sz="1200">
              <a:solidFill>
                <a:srgbClr val="FFFFFF"/>
              </a:solidFill>
              <a:latin typeface="Muli"/>
              <a:ea typeface="Muli"/>
              <a:cs typeface="Muli"/>
              <a:sym typeface="Muli"/>
            </a:endParaRPr>
          </a:p>
          <a:p>
            <a:pPr indent="-304800" lvl="1" marL="914400" rtl="0" algn="l">
              <a:spcBef>
                <a:spcPts val="0"/>
              </a:spcBef>
              <a:spcAft>
                <a:spcPts val="0"/>
              </a:spcAft>
              <a:buSzPts val="1200"/>
              <a:buFont typeface="Muli"/>
              <a:buChar char="∙"/>
            </a:pPr>
            <a:r>
              <a:rPr lang="en" sz="1200">
                <a:solidFill>
                  <a:srgbClr val="FFFFFF"/>
                </a:solidFill>
                <a:latin typeface="Muli"/>
                <a:ea typeface="Muli"/>
                <a:cs typeface="Muli"/>
                <a:sym typeface="Muli"/>
              </a:rPr>
              <a:t>2133MHz</a:t>
            </a:r>
            <a:endParaRPr sz="1200">
              <a:solidFill>
                <a:srgbClr val="FFFFFF"/>
              </a:solidFill>
              <a:latin typeface="Muli"/>
              <a:ea typeface="Muli"/>
              <a:cs typeface="Muli"/>
              <a:sym typeface="Muli"/>
            </a:endParaRPr>
          </a:p>
          <a:p>
            <a:pPr indent="-304800" lvl="0" marL="457200" rtl="0" algn="l">
              <a:spcBef>
                <a:spcPts val="0"/>
              </a:spcBef>
              <a:spcAft>
                <a:spcPts val="0"/>
              </a:spcAft>
              <a:buSzPts val="1200"/>
              <a:buFont typeface="Muli"/>
              <a:buChar char="⬡"/>
            </a:pPr>
            <a:r>
              <a:rPr lang="en" sz="1200">
                <a:solidFill>
                  <a:srgbClr val="FFFFFF"/>
                </a:solidFill>
                <a:latin typeface="Muli"/>
                <a:ea typeface="Muli"/>
                <a:cs typeface="Muli"/>
                <a:sym typeface="Muli"/>
              </a:rPr>
              <a:t>SPD Voltage </a:t>
            </a:r>
            <a:endParaRPr sz="1200">
              <a:solidFill>
                <a:srgbClr val="FFFFFF"/>
              </a:solidFill>
              <a:latin typeface="Muli"/>
              <a:ea typeface="Muli"/>
              <a:cs typeface="Muli"/>
              <a:sym typeface="Muli"/>
            </a:endParaRPr>
          </a:p>
          <a:p>
            <a:pPr indent="-304800" lvl="1" marL="914400" rtl="0" algn="l">
              <a:spcBef>
                <a:spcPts val="0"/>
              </a:spcBef>
              <a:spcAft>
                <a:spcPts val="0"/>
              </a:spcAft>
              <a:buSzPts val="1200"/>
              <a:buFont typeface="Muli"/>
              <a:buChar char="∙"/>
            </a:pPr>
            <a:r>
              <a:rPr lang="en" sz="1200">
                <a:solidFill>
                  <a:srgbClr val="FFFFFF"/>
                </a:solidFill>
                <a:latin typeface="Muli"/>
                <a:ea typeface="Muli"/>
                <a:cs typeface="Muli"/>
                <a:sym typeface="Muli"/>
              </a:rPr>
              <a:t>1.2V</a:t>
            </a:r>
            <a:endParaRPr sz="1200">
              <a:solidFill>
                <a:srgbClr val="FFFFFF"/>
              </a:solidFill>
              <a:latin typeface="Muli"/>
              <a:ea typeface="Muli"/>
              <a:cs typeface="Muli"/>
              <a:sym typeface="Muli"/>
            </a:endParaRPr>
          </a:p>
          <a:p>
            <a:pPr indent="-304800" lvl="0" marL="457200" rtl="0" algn="l">
              <a:spcBef>
                <a:spcPts val="0"/>
              </a:spcBef>
              <a:spcAft>
                <a:spcPts val="0"/>
              </a:spcAft>
              <a:buSzPts val="1200"/>
              <a:buFont typeface="Muli"/>
              <a:buChar char="⬡"/>
            </a:pPr>
            <a:r>
              <a:rPr lang="en" sz="1200">
                <a:solidFill>
                  <a:srgbClr val="FFFFFF"/>
                </a:solidFill>
                <a:latin typeface="Muli"/>
                <a:ea typeface="Muli"/>
                <a:cs typeface="Muli"/>
                <a:sym typeface="Muli"/>
              </a:rPr>
              <a:t>Speed Rating </a:t>
            </a:r>
            <a:endParaRPr sz="1200">
              <a:solidFill>
                <a:srgbClr val="FFFFFF"/>
              </a:solidFill>
              <a:latin typeface="Muli"/>
              <a:ea typeface="Muli"/>
              <a:cs typeface="Muli"/>
              <a:sym typeface="Muli"/>
            </a:endParaRPr>
          </a:p>
          <a:p>
            <a:pPr indent="-304800" lvl="1" marL="914400" rtl="0" algn="l">
              <a:spcBef>
                <a:spcPts val="0"/>
              </a:spcBef>
              <a:spcAft>
                <a:spcPts val="0"/>
              </a:spcAft>
              <a:buSzPts val="1200"/>
              <a:buFont typeface="Muli"/>
              <a:buChar char="∙"/>
            </a:pPr>
            <a:r>
              <a:rPr lang="en" sz="1200">
                <a:solidFill>
                  <a:srgbClr val="FFFFFF"/>
                </a:solidFill>
                <a:latin typeface="Muli"/>
                <a:ea typeface="Muli"/>
                <a:cs typeface="Muli"/>
                <a:sym typeface="Muli"/>
              </a:rPr>
              <a:t>PC4-25600 (32000MHz)</a:t>
            </a:r>
            <a:endParaRPr sz="1200">
              <a:solidFill>
                <a:srgbClr val="FFFFFF"/>
              </a:solidFill>
              <a:latin typeface="Muli"/>
              <a:ea typeface="Muli"/>
              <a:cs typeface="Muli"/>
              <a:sym typeface="Muli"/>
            </a:endParaRPr>
          </a:p>
          <a:p>
            <a:pPr indent="-304800" lvl="0" marL="457200" rtl="0" algn="l">
              <a:spcBef>
                <a:spcPts val="0"/>
              </a:spcBef>
              <a:spcAft>
                <a:spcPts val="0"/>
              </a:spcAft>
              <a:buSzPts val="1200"/>
              <a:buFont typeface="Muli"/>
              <a:buChar char="⬡"/>
            </a:pPr>
            <a:r>
              <a:rPr lang="en" sz="1200">
                <a:solidFill>
                  <a:srgbClr val="FFFFFF"/>
                </a:solidFill>
                <a:latin typeface="Muli"/>
                <a:ea typeface="Muli"/>
                <a:cs typeface="Muli"/>
                <a:sym typeface="Muli"/>
              </a:rPr>
              <a:t>Performance Profile </a:t>
            </a:r>
            <a:endParaRPr sz="1200">
              <a:solidFill>
                <a:srgbClr val="FFFFFF"/>
              </a:solidFill>
              <a:latin typeface="Muli"/>
              <a:ea typeface="Muli"/>
              <a:cs typeface="Muli"/>
              <a:sym typeface="Muli"/>
            </a:endParaRPr>
          </a:p>
          <a:p>
            <a:pPr indent="-304800" lvl="1" marL="914400" rtl="0" algn="l">
              <a:spcBef>
                <a:spcPts val="0"/>
              </a:spcBef>
              <a:spcAft>
                <a:spcPts val="0"/>
              </a:spcAft>
              <a:buSzPts val="1200"/>
              <a:buFont typeface="Muli"/>
              <a:buChar char="∙"/>
            </a:pPr>
            <a:r>
              <a:rPr lang="en" sz="1200">
                <a:solidFill>
                  <a:srgbClr val="FFFFFF"/>
                </a:solidFill>
                <a:latin typeface="Muli"/>
                <a:ea typeface="Muli"/>
                <a:cs typeface="Muli"/>
                <a:sym typeface="Muli"/>
              </a:rPr>
              <a:t>XMP 2.0</a:t>
            </a:r>
            <a:endParaRPr sz="1200">
              <a:solidFill>
                <a:srgbClr val="FFFFFF"/>
              </a:solidFill>
              <a:latin typeface="Muli"/>
              <a:ea typeface="Muli"/>
              <a:cs typeface="Muli"/>
              <a:sym typeface="Muli"/>
            </a:endParaRPr>
          </a:p>
          <a:p>
            <a:pPr indent="-304800" lvl="0" marL="457200" rtl="0" algn="l">
              <a:spcBef>
                <a:spcPts val="0"/>
              </a:spcBef>
              <a:spcAft>
                <a:spcPts val="0"/>
              </a:spcAft>
              <a:buSzPts val="1200"/>
              <a:buFont typeface="Muli"/>
              <a:buChar char="⬡"/>
            </a:pPr>
            <a:r>
              <a:rPr lang="en" sz="1200">
                <a:solidFill>
                  <a:srgbClr val="FFFFFF"/>
                </a:solidFill>
                <a:latin typeface="Muli"/>
                <a:ea typeface="Muli"/>
                <a:cs typeface="Muli"/>
                <a:sym typeface="Muli"/>
              </a:rPr>
              <a:t>Package Memory Pin </a:t>
            </a:r>
            <a:endParaRPr sz="1200">
              <a:solidFill>
                <a:srgbClr val="FFFFFF"/>
              </a:solidFill>
              <a:latin typeface="Muli"/>
              <a:ea typeface="Muli"/>
              <a:cs typeface="Muli"/>
              <a:sym typeface="Muli"/>
            </a:endParaRPr>
          </a:p>
          <a:p>
            <a:pPr indent="-304800" lvl="1" marL="914400" rtl="0" algn="l">
              <a:spcBef>
                <a:spcPts val="0"/>
              </a:spcBef>
              <a:spcAft>
                <a:spcPts val="0"/>
              </a:spcAft>
              <a:buSzPts val="1200"/>
              <a:buFont typeface="Muli"/>
              <a:buChar char="∙"/>
            </a:pPr>
            <a:r>
              <a:rPr lang="en" sz="1200">
                <a:solidFill>
                  <a:srgbClr val="FFFFFF"/>
                </a:solidFill>
                <a:latin typeface="Muli"/>
                <a:ea typeface="Muli"/>
                <a:cs typeface="Muli"/>
                <a:sym typeface="Muli"/>
              </a:rPr>
              <a:t>288</a:t>
            </a:r>
            <a:endParaRPr sz="2200">
              <a:solidFill>
                <a:srgbClr val="FFFFFF"/>
              </a:solidFill>
            </a:endParaRPr>
          </a:p>
          <a:p>
            <a:pPr indent="0" lvl="0" marL="0" rtl="0" algn="l">
              <a:spcBef>
                <a:spcPts val="1800"/>
              </a:spcBef>
              <a:spcAft>
                <a:spcPts val="0"/>
              </a:spcAft>
              <a:buNone/>
            </a:pPr>
            <a:r>
              <a:t/>
            </a:r>
            <a:endParaRPr/>
          </a:p>
        </p:txBody>
      </p:sp>
      <p:pic>
        <p:nvPicPr>
          <p:cNvPr id="165" name="Google Shape;165;p30"/>
          <p:cNvPicPr preferRelativeResize="0"/>
          <p:nvPr/>
        </p:nvPicPr>
        <p:blipFill>
          <a:blip r:embed="rId3">
            <a:alphaModFix/>
          </a:blip>
          <a:stretch>
            <a:fillRect/>
          </a:stretch>
        </p:blipFill>
        <p:spPr>
          <a:xfrm>
            <a:off x="6030143" y="1724025"/>
            <a:ext cx="2705100" cy="1695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